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77" r:id="rId5"/>
    <p:sldId id="257" r:id="rId6"/>
    <p:sldId id="263" r:id="rId7"/>
    <p:sldId id="259" r:id="rId8"/>
    <p:sldId id="264" r:id="rId9"/>
    <p:sldId id="261" r:id="rId10"/>
    <p:sldId id="258" r:id="rId11"/>
    <p:sldId id="260" r:id="rId12"/>
    <p:sldId id="265" r:id="rId13"/>
    <p:sldId id="266" r:id="rId14"/>
    <p:sldId id="276" r:id="rId15"/>
    <p:sldId id="262" r:id="rId16"/>
    <p:sldId id="267" r:id="rId17"/>
    <p:sldId id="268" r:id="rId18"/>
    <p:sldId id="269" r:id="rId19"/>
    <p:sldId id="270" r:id="rId20"/>
    <p:sldId id="271" r:id="rId21"/>
    <p:sldId id="272" r:id="rId22"/>
    <p:sldId id="273" r:id="rId23"/>
    <p:sldId id="274" r:id="rId24"/>
    <p:sldId id="275" r:id="rId25"/>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20" autoAdjust="0"/>
  </p:normalViewPr>
  <p:slideViewPr>
    <p:cSldViewPr snapToGrid="0">
      <p:cViewPr varScale="1">
        <p:scale>
          <a:sx n="103" d="100"/>
          <a:sy n="103" d="100"/>
        </p:scale>
        <p:origin x="300" y="102"/>
      </p:cViewPr>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3" d="100"/>
          <a:sy n="93" d="100"/>
        </p:scale>
        <p:origin x="283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Datenreihe 1</c:v>
                </c:pt>
              </c:strCache>
            </c:strRef>
          </c:tx>
          <c:spPr>
            <a:solidFill>
              <a:schemeClr val="accent2"/>
            </a:solidFill>
            <a:ln>
              <a:noFill/>
            </a:ln>
            <a:effectLst/>
          </c:spPr>
          <c:invertIfNegative val="0"/>
          <c:cat>
            <c:strRef>
              <c:f>Sheet1!$A$2:$A$5</c:f>
              <c:strCache>
                <c:ptCount val="4"/>
                <c:pt idx="0">
                  <c:v>20XX</c:v>
                </c:pt>
                <c:pt idx="1">
                  <c:v>20XX</c:v>
                </c:pt>
                <c:pt idx="2">
                  <c:v>20XX</c:v>
                </c:pt>
                <c:pt idx="3">
                  <c:v>20XX</c:v>
                </c:pt>
              </c:strCache>
            </c:strRef>
          </c:cat>
          <c:val>
            <c:numRef>
              <c:f>Sheet1!$B$2:$B$5</c:f>
              <c:numCache>
                <c:formatCode>"€"#,##0_);[Red]\("€"#,##0\)</c:formatCode>
                <c:ptCount val="4"/>
                <c:pt idx="0">
                  <c:v>10000</c:v>
                </c:pt>
                <c:pt idx="1">
                  <c:v>20000</c:v>
                </c:pt>
                <c:pt idx="2">
                  <c:v>30000</c:v>
                </c:pt>
                <c:pt idx="3">
                  <c:v>40000</c:v>
                </c:pt>
              </c:numCache>
            </c:numRef>
          </c:val>
          <c:extLst>
            <c:ext xmlns:c16="http://schemas.microsoft.com/office/drawing/2014/chart" uri="{C3380CC4-5D6E-409C-BE32-E72D297353CC}">
              <c16:uniqueId val="{00000000-4EE8-458E-A63C-1BC9D4D034F2}"/>
            </c:ext>
          </c:extLst>
        </c:ser>
        <c:dLbls>
          <c:showLegendKey val="0"/>
          <c:showVal val="0"/>
          <c:showCatName val="0"/>
          <c:showSerName val="0"/>
          <c:showPercent val="0"/>
          <c:showBubbleSize val="0"/>
        </c:dLbls>
        <c:gapWidth val="20"/>
        <c:overlap val="-24"/>
        <c:axId val="94843983"/>
        <c:axId val="94844399"/>
      </c:barChart>
      <c:catAx>
        <c:axId val="9484398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5">
                    <a:lumMod val="50000"/>
                  </a:schemeClr>
                </a:solidFill>
                <a:latin typeface="+mj-lt"/>
                <a:ea typeface="+mn-ea"/>
                <a:cs typeface="+mn-cs"/>
              </a:defRPr>
            </a:pPr>
            <a:endParaRPr lang="de-DE"/>
          </a:p>
        </c:txPr>
        <c:crossAx val="94844399"/>
        <c:crosses val="autoZero"/>
        <c:auto val="1"/>
        <c:lblAlgn val="ctr"/>
        <c:lblOffset val="100"/>
        <c:noMultiLvlLbl val="0"/>
      </c:catAx>
      <c:valAx>
        <c:axId val="94844399"/>
        <c:scaling>
          <c:orientation val="minMax"/>
          <c:max val="50000"/>
        </c:scaling>
        <c:delete val="0"/>
        <c:axPos val="l"/>
        <c:majorGridlines>
          <c:spPr>
            <a:ln w="9525" cap="flat" cmpd="sng" algn="ctr">
              <a:solidFill>
                <a:schemeClr val="bg1">
                  <a:lumMod val="7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lumMod val="50000"/>
                  </a:schemeClr>
                </a:solidFill>
                <a:latin typeface="+mj-lt"/>
                <a:ea typeface="+mn-ea"/>
                <a:cs typeface="+mn-cs"/>
              </a:defRPr>
            </a:pPr>
            <a:endParaRPr lang="de-DE"/>
          </a:p>
        </c:txPr>
        <c:crossAx val="94843983"/>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2379866-1A90-475E-9E9D-99E4511C212F}" type="datetime1">
              <a:rPr lang="de-DE" smtClean="0"/>
              <a:t>13.12.2022</a:t>
            </a:fld>
            <a:endParaRPr lang="de-DE"/>
          </a:p>
        </p:txBody>
      </p:sp>
      <p:sp>
        <p:nvSpPr>
          <p:cNvPr id="4" name="Fußzeilenplatzhalt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56CFAD-C154-4C9C-AD01-665A5055065E}" type="slidenum">
              <a:rPr lang="de-DE" smtClean="0"/>
              <a:t>‹Nr.›</a:t>
            </a:fld>
            <a:endParaRPr lang="de-DE"/>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F2440-6078-4169-8F4C-3E08C4E6124F}" type="datetime1">
              <a:rPr lang="de-DE" smtClean="0"/>
              <a:pPr/>
              <a:t>13.12.2022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5B62BC0-7DC4-4569-951D-2BB9475345C6}" type="slidenum">
              <a:rPr lang="de-DE" noProof="0" smtClean="0"/>
              <a:t>‹Nr.›</a:t>
            </a:fld>
            <a:endParaRPr lang="de-DE" noProof="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a:t>
            </a:fld>
            <a:endParaRPr lang="de-DE"/>
          </a:p>
        </p:txBody>
      </p:sp>
    </p:spTree>
    <p:extLst>
      <p:ext uri="{BB962C8B-B14F-4D97-AF65-F5344CB8AC3E}">
        <p14:creationId xmlns:p14="http://schemas.microsoft.com/office/powerpoint/2010/main" val="291851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10</a:t>
            </a:fld>
            <a:endParaRPr lang="de-DE"/>
          </a:p>
        </p:txBody>
      </p:sp>
    </p:spTree>
    <p:extLst>
      <p:ext uri="{BB962C8B-B14F-4D97-AF65-F5344CB8AC3E}">
        <p14:creationId xmlns:p14="http://schemas.microsoft.com/office/powerpoint/2010/main" val="88831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11</a:t>
            </a:fld>
            <a:endParaRPr lang="de-DE"/>
          </a:p>
        </p:txBody>
      </p:sp>
    </p:spTree>
    <p:extLst>
      <p:ext uri="{BB962C8B-B14F-4D97-AF65-F5344CB8AC3E}">
        <p14:creationId xmlns:p14="http://schemas.microsoft.com/office/powerpoint/2010/main" val="297847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12</a:t>
            </a:fld>
            <a:endParaRPr lang="de-DE"/>
          </a:p>
        </p:txBody>
      </p:sp>
    </p:spTree>
    <p:extLst>
      <p:ext uri="{BB962C8B-B14F-4D97-AF65-F5344CB8AC3E}">
        <p14:creationId xmlns:p14="http://schemas.microsoft.com/office/powerpoint/2010/main" val="32720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13</a:t>
            </a:fld>
            <a:endParaRPr lang="de-DE"/>
          </a:p>
        </p:txBody>
      </p:sp>
    </p:spTree>
    <p:extLst>
      <p:ext uri="{BB962C8B-B14F-4D97-AF65-F5344CB8AC3E}">
        <p14:creationId xmlns:p14="http://schemas.microsoft.com/office/powerpoint/2010/main" val="380977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14</a:t>
            </a:fld>
            <a:endParaRPr lang="de-DE"/>
          </a:p>
        </p:txBody>
      </p:sp>
    </p:spTree>
    <p:extLst>
      <p:ext uri="{BB962C8B-B14F-4D97-AF65-F5344CB8AC3E}">
        <p14:creationId xmlns:p14="http://schemas.microsoft.com/office/powerpoint/2010/main" val="272200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15</a:t>
            </a:fld>
            <a:endParaRPr lang="de-DE"/>
          </a:p>
        </p:txBody>
      </p:sp>
    </p:spTree>
    <p:extLst>
      <p:ext uri="{BB962C8B-B14F-4D97-AF65-F5344CB8AC3E}">
        <p14:creationId xmlns:p14="http://schemas.microsoft.com/office/powerpoint/2010/main" val="215493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16</a:t>
            </a:fld>
            <a:endParaRPr lang="de-DE"/>
          </a:p>
        </p:txBody>
      </p:sp>
    </p:spTree>
    <p:extLst>
      <p:ext uri="{BB962C8B-B14F-4D97-AF65-F5344CB8AC3E}">
        <p14:creationId xmlns:p14="http://schemas.microsoft.com/office/powerpoint/2010/main" val="3873365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17</a:t>
            </a:fld>
            <a:endParaRPr lang="de-DE"/>
          </a:p>
        </p:txBody>
      </p:sp>
    </p:spTree>
    <p:extLst>
      <p:ext uri="{BB962C8B-B14F-4D97-AF65-F5344CB8AC3E}">
        <p14:creationId xmlns:p14="http://schemas.microsoft.com/office/powerpoint/2010/main" val="232516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18</a:t>
            </a:fld>
            <a:endParaRPr lang="de-DE"/>
          </a:p>
        </p:txBody>
      </p:sp>
    </p:spTree>
    <p:extLst>
      <p:ext uri="{BB962C8B-B14F-4D97-AF65-F5344CB8AC3E}">
        <p14:creationId xmlns:p14="http://schemas.microsoft.com/office/powerpoint/2010/main" val="29157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19</a:t>
            </a:fld>
            <a:endParaRPr lang="de-DE"/>
          </a:p>
        </p:txBody>
      </p:sp>
    </p:spTree>
    <p:extLst>
      <p:ext uri="{BB962C8B-B14F-4D97-AF65-F5344CB8AC3E}">
        <p14:creationId xmlns:p14="http://schemas.microsoft.com/office/powerpoint/2010/main" val="399834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2</a:t>
            </a:fld>
            <a:endParaRPr lang="de-DE"/>
          </a:p>
        </p:txBody>
      </p:sp>
    </p:spTree>
    <p:extLst>
      <p:ext uri="{BB962C8B-B14F-4D97-AF65-F5344CB8AC3E}">
        <p14:creationId xmlns:p14="http://schemas.microsoft.com/office/powerpoint/2010/main" val="1926628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20</a:t>
            </a:fld>
            <a:endParaRPr lang="de-DE"/>
          </a:p>
        </p:txBody>
      </p:sp>
    </p:spTree>
    <p:extLst>
      <p:ext uri="{BB962C8B-B14F-4D97-AF65-F5344CB8AC3E}">
        <p14:creationId xmlns:p14="http://schemas.microsoft.com/office/powerpoint/2010/main" val="3308916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21</a:t>
            </a:fld>
            <a:endParaRPr lang="de-DE"/>
          </a:p>
        </p:txBody>
      </p:sp>
    </p:spTree>
    <p:extLst>
      <p:ext uri="{BB962C8B-B14F-4D97-AF65-F5344CB8AC3E}">
        <p14:creationId xmlns:p14="http://schemas.microsoft.com/office/powerpoint/2010/main" val="2272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F5B62BC0-7DC4-4569-951D-2BB9475345C6}" type="slidenum">
              <a:rPr lang="de-DE" smtClean="0"/>
              <a:t>3</a:t>
            </a:fld>
            <a:endParaRPr lang="de-DE"/>
          </a:p>
        </p:txBody>
      </p:sp>
    </p:spTree>
    <p:extLst>
      <p:ext uri="{BB962C8B-B14F-4D97-AF65-F5344CB8AC3E}">
        <p14:creationId xmlns:p14="http://schemas.microsoft.com/office/powerpoint/2010/main" val="275186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4</a:t>
            </a:fld>
            <a:endParaRPr lang="de-DE"/>
          </a:p>
        </p:txBody>
      </p:sp>
    </p:spTree>
    <p:extLst>
      <p:ext uri="{BB962C8B-B14F-4D97-AF65-F5344CB8AC3E}">
        <p14:creationId xmlns:p14="http://schemas.microsoft.com/office/powerpoint/2010/main" val="88392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5</a:t>
            </a:fld>
            <a:endParaRPr lang="de-DE"/>
          </a:p>
        </p:txBody>
      </p:sp>
    </p:spTree>
    <p:extLst>
      <p:ext uri="{BB962C8B-B14F-4D97-AF65-F5344CB8AC3E}">
        <p14:creationId xmlns:p14="http://schemas.microsoft.com/office/powerpoint/2010/main" val="92710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6</a:t>
            </a:fld>
            <a:endParaRPr lang="de-DE"/>
          </a:p>
        </p:txBody>
      </p:sp>
    </p:spTree>
    <p:extLst>
      <p:ext uri="{BB962C8B-B14F-4D97-AF65-F5344CB8AC3E}">
        <p14:creationId xmlns:p14="http://schemas.microsoft.com/office/powerpoint/2010/main" val="415304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7</a:t>
            </a:fld>
            <a:endParaRPr lang="de-DE"/>
          </a:p>
        </p:txBody>
      </p:sp>
    </p:spTree>
    <p:extLst>
      <p:ext uri="{BB962C8B-B14F-4D97-AF65-F5344CB8AC3E}">
        <p14:creationId xmlns:p14="http://schemas.microsoft.com/office/powerpoint/2010/main" val="176399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8</a:t>
            </a:fld>
            <a:endParaRPr lang="de-DE"/>
          </a:p>
        </p:txBody>
      </p:sp>
    </p:spTree>
    <p:extLst>
      <p:ext uri="{BB962C8B-B14F-4D97-AF65-F5344CB8AC3E}">
        <p14:creationId xmlns:p14="http://schemas.microsoft.com/office/powerpoint/2010/main" val="262424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5B62BC0-7DC4-4569-951D-2BB9475345C6}" type="slidenum">
              <a:rPr lang="de-DE" smtClean="0"/>
              <a:t>9</a:t>
            </a:fld>
            <a:endParaRPr lang="de-DE"/>
          </a:p>
        </p:txBody>
      </p:sp>
    </p:spTree>
    <p:extLst>
      <p:ext uri="{BB962C8B-B14F-4D97-AF65-F5344CB8AC3E}">
        <p14:creationId xmlns:p14="http://schemas.microsoft.com/office/powerpoint/2010/main" val="177006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de-DE" noProof="0"/>
              <a:t>Zum Hinzufügen eines Fotos klicken</a:t>
            </a:r>
          </a:p>
        </p:txBody>
      </p:sp>
      <p:sp>
        <p:nvSpPr>
          <p:cNvPr id="3" name="Titel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de-DE" noProof="0"/>
              <a:t>Titel hinzufügen</a:t>
            </a:r>
          </a:p>
        </p:txBody>
      </p:sp>
      <p:sp>
        <p:nvSpPr>
          <p:cNvPr id="12" name="Textplatzhalt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de-DE" noProof="0"/>
              <a:t>Untertitel durch Klicken hinzufügen</a:t>
            </a:r>
          </a:p>
        </p:txBody>
      </p:sp>
      <p:sp>
        <p:nvSpPr>
          <p:cNvPr id="2" name="Rechteck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der Marktchancen">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rtlCol="0" anchor="ctr"/>
          <a:lstStyle>
            <a:lvl1pPr algn="ctr">
              <a:defRPr sz="2400" cap="all" spc="100" baseline="0">
                <a:solidFill>
                  <a:schemeClr val="accent2"/>
                </a:solidFill>
              </a:defRPr>
            </a:lvl1pPr>
          </a:lstStyle>
          <a:p>
            <a:pPr rtl="0"/>
            <a:r>
              <a:rPr lang="de-DE" noProof="0"/>
              <a:t>Titel durch Klicken hinzufügen</a:t>
            </a:r>
          </a:p>
        </p:txBody>
      </p:sp>
      <p:sp>
        <p:nvSpPr>
          <p:cNvPr id="21" name="Textplatzhalt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de-DE" noProof="0"/>
              <a:t>Text</a:t>
            </a:r>
          </a:p>
        </p:txBody>
      </p:sp>
      <p:sp>
        <p:nvSpPr>
          <p:cNvPr id="20" name="Textplatzhalt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de-DE" noProof="0"/>
              <a:t>Klicken Sie, um Text hinzuzufügen.</a:t>
            </a:r>
          </a:p>
        </p:txBody>
      </p:sp>
      <p:sp>
        <p:nvSpPr>
          <p:cNvPr id="27" name="Textplatzhalt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de-DE" noProof="0"/>
              <a:t>Klicken Sie, um Text hinzuzufügen.</a:t>
            </a:r>
          </a:p>
        </p:txBody>
      </p:sp>
      <p:sp>
        <p:nvSpPr>
          <p:cNvPr id="29" name="Textplatzhalt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de-DE" noProof="0"/>
              <a:t>Text</a:t>
            </a:r>
          </a:p>
        </p:txBody>
      </p:sp>
      <p:sp>
        <p:nvSpPr>
          <p:cNvPr id="28" name="Textplatzhalt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de-DE" noProof="0"/>
              <a:t>Klicken Sie, um Text hinzuzufügen.</a:t>
            </a:r>
          </a:p>
        </p:txBody>
      </p:sp>
      <p:sp>
        <p:nvSpPr>
          <p:cNvPr id="30" name="Textplatzhalt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de-DE" noProof="0"/>
              <a:t>Klicken Sie, um Text hinzuzufügen.</a:t>
            </a:r>
          </a:p>
        </p:txBody>
      </p:sp>
      <p:sp>
        <p:nvSpPr>
          <p:cNvPr id="32" name="Textplatzhalt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de-DE" noProof="0"/>
              <a:t>Text</a:t>
            </a:r>
          </a:p>
        </p:txBody>
      </p:sp>
      <p:sp>
        <p:nvSpPr>
          <p:cNvPr id="31" name="Textplatzhalt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de-DE" noProof="0"/>
              <a:t>Klicken Sie, um Text hinzuzufügen.</a:t>
            </a:r>
          </a:p>
        </p:txBody>
      </p:sp>
      <p:sp>
        <p:nvSpPr>
          <p:cNvPr id="33" name="Textplatzhalt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de-DE" noProof="0"/>
              <a:t>Klicken Sie, um Text hinzuzufügen.</a:t>
            </a:r>
          </a:p>
        </p:txBody>
      </p:sp>
      <p:sp>
        <p:nvSpPr>
          <p:cNvPr id="16" name="Bildplatzhalt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rtlCol="0"/>
          <a:lstStyle>
            <a:lvl1pPr marL="0" indent="0" algn="ctr">
              <a:buNone/>
              <a:defRPr/>
            </a:lvl1pPr>
          </a:lstStyle>
          <a:p>
            <a:pPr rtl="0"/>
            <a:r>
              <a:rPr lang="de-DE" noProof="0"/>
              <a:t>Zum Hinzufügen eines Fotos klicken</a:t>
            </a:r>
          </a:p>
        </p:txBody>
      </p:sp>
      <p:sp>
        <p:nvSpPr>
          <p:cNvPr id="36" name="Datumsplatzhalt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de-DE" noProof="0"/>
              <a:t>20XX</a:t>
            </a:r>
          </a:p>
        </p:txBody>
      </p:sp>
      <p:sp>
        <p:nvSpPr>
          <p:cNvPr id="37" name="Fußzeilenplatzhalt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de-DE" noProof="0"/>
              <a:t>Verkaufspräsentation</a:t>
            </a:r>
          </a:p>
        </p:txBody>
      </p:sp>
      <p:sp>
        <p:nvSpPr>
          <p:cNvPr id="38" name="Foliennummernplatzhalt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31822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sere Konkurrenz">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rtlCol="0" anchor="b"/>
          <a:lstStyle>
            <a:lvl1pPr>
              <a:defRPr sz="2400" cap="all" spc="100" baseline="0">
                <a:solidFill>
                  <a:schemeClr val="accent2"/>
                </a:solidFill>
              </a:defRPr>
            </a:lvl1pPr>
          </a:lstStyle>
          <a:p>
            <a:pPr rtl="0"/>
            <a:r>
              <a:rPr lang="de-DE" noProof="0"/>
              <a:t>Titel durch Klicken hinzufügen</a:t>
            </a:r>
          </a:p>
        </p:txBody>
      </p:sp>
      <p:sp>
        <p:nvSpPr>
          <p:cNvPr id="7" name="Bildplatzhalt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rtlCol="0"/>
          <a:lstStyle>
            <a:lvl1pPr marL="0" indent="0" algn="ctr">
              <a:buNone/>
              <a:defRPr/>
            </a:lvl1pPr>
          </a:lstStyle>
          <a:p>
            <a:pPr rtl="0"/>
            <a:r>
              <a:rPr lang="de-DE" noProof="0"/>
              <a:t>Zum Hinzufügen eines Fotos klicken</a:t>
            </a:r>
          </a:p>
        </p:txBody>
      </p:sp>
      <p:sp>
        <p:nvSpPr>
          <p:cNvPr id="12" name="Textplatzhalt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11" name="Textplatzhalt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15" name="Textplatzhalt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14" name="Textplatzhalt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8" name="Datumsplatzhalt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de-DE" noProof="0"/>
              <a:t>20XX</a:t>
            </a:r>
          </a:p>
        </p:txBody>
      </p:sp>
      <p:sp>
        <p:nvSpPr>
          <p:cNvPr id="9" name="Fußzeilenplatzhalt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e-DE" noProof="0"/>
              <a:t>Verkaufspräsentation</a:t>
            </a:r>
          </a:p>
        </p:txBody>
      </p:sp>
      <p:sp>
        <p:nvSpPr>
          <p:cNvPr id="10" name="Foliennummernplatzhalt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nsere Konkurrenz v2">
    <p:spTree>
      <p:nvGrpSpPr>
        <p:cNvPr id="1" name=""/>
        <p:cNvGrpSpPr/>
        <p:nvPr/>
      </p:nvGrpSpPr>
      <p:grpSpPr>
        <a:xfrm>
          <a:off x="0" y="0"/>
          <a:ext cx="0" cy="0"/>
          <a:chOff x="0" y="0"/>
          <a:chExt cx="0" cy="0"/>
        </a:xfrm>
      </p:grpSpPr>
      <p:pic>
        <p:nvPicPr>
          <p:cNvPr id="49" name="Grafik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Gerader Verbinder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Rechteck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5" name="Rechteck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7" name="Rechteck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9" name="Rechteck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1" name="Rechteck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de-DE" noProof="0"/>
              <a:t>Titel durch Klicken hinzufügen</a:t>
            </a:r>
          </a:p>
        </p:txBody>
      </p:sp>
      <p:sp>
        <p:nvSpPr>
          <p:cNvPr id="38" name="Textplatzhalt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rtlCol="0" anchor="b"/>
          <a:lstStyle>
            <a:lvl1pPr marL="0" indent="0" algn="ctr">
              <a:buNone/>
              <a:defRPr sz="1400" cap="all" spc="100" baseline="0">
                <a:solidFill>
                  <a:schemeClr val="bg1">
                    <a:lumMod val="50000"/>
                  </a:schemeClr>
                </a:solidFill>
                <a:latin typeface="+mj-lt"/>
              </a:defRPr>
            </a:lvl1pPr>
          </a:lstStyle>
          <a:p>
            <a:pPr lvl="0" rtl="0"/>
            <a:r>
              <a:rPr lang="de-DE" noProof="0"/>
              <a:t>Klicken, um Namen hinzuzufügen</a:t>
            </a:r>
          </a:p>
        </p:txBody>
      </p:sp>
      <p:sp>
        <p:nvSpPr>
          <p:cNvPr id="42" name="Textplatzhalt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rtlCol="0"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rtl="0"/>
            <a:r>
              <a:rPr lang="de-DE" noProof="0"/>
              <a:t>Klicken, um Namen hinzuzufügen</a:t>
            </a:r>
          </a:p>
        </p:txBody>
      </p:sp>
      <p:sp>
        <p:nvSpPr>
          <p:cNvPr id="47" name="Textplatzhalt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de-DE" noProof="0"/>
              <a:t>Name</a:t>
            </a:r>
          </a:p>
        </p:txBody>
      </p:sp>
      <p:sp>
        <p:nvSpPr>
          <p:cNvPr id="40" name="Textplatzhalt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rtlCol="0" anchor="t"/>
          <a:lstStyle>
            <a:lvl1pPr marL="0" indent="0" algn="r">
              <a:buNone/>
              <a:defRPr sz="1400" cap="all" spc="100" baseline="0">
                <a:solidFill>
                  <a:schemeClr val="bg1">
                    <a:lumMod val="50000"/>
                  </a:schemeClr>
                </a:solidFill>
                <a:latin typeface="+mj-lt"/>
              </a:defRPr>
            </a:lvl1pPr>
          </a:lstStyle>
          <a:p>
            <a:pPr lvl="0" rtl="0"/>
            <a:r>
              <a:rPr lang="de-DE" noProof="0"/>
              <a:t>Klicken, um Namen hinzuzufügen</a:t>
            </a:r>
          </a:p>
        </p:txBody>
      </p:sp>
      <p:sp>
        <p:nvSpPr>
          <p:cNvPr id="41" name="Textplatzhalt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rtlCol="0" anchor="t"/>
          <a:lstStyle>
            <a:lvl1pPr marL="0" indent="0" algn="l">
              <a:buNone/>
              <a:defRPr sz="1400" cap="all" spc="100" baseline="0">
                <a:solidFill>
                  <a:schemeClr val="bg1">
                    <a:lumMod val="50000"/>
                  </a:schemeClr>
                </a:solidFill>
                <a:latin typeface="+mj-lt"/>
              </a:defRPr>
            </a:lvl1pPr>
          </a:lstStyle>
          <a:p>
            <a:pPr lvl="0" rtl="0"/>
            <a:r>
              <a:rPr lang="de-DE" noProof="0"/>
              <a:t>Klicken, um Namen hinzuzufügen</a:t>
            </a:r>
          </a:p>
        </p:txBody>
      </p:sp>
      <p:sp>
        <p:nvSpPr>
          <p:cNvPr id="45" name="Textplatzhalt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rtlCol="0" anchor="ctr"/>
          <a:lstStyle>
            <a:lvl1pPr marL="0" indent="0" algn="ctr">
              <a:buNone/>
              <a:defRPr sz="1600" cap="all" spc="100" baseline="0">
                <a:solidFill>
                  <a:schemeClr val="bg2">
                    <a:lumMod val="50000"/>
                  </a:schemeClr>
                </a:solidFill>
                <a:latin typeface="+mj-lt"/>
              </a:defRPr>
            </a:lvl1pPr>
          </a:lstStyle>
          <a:p>
            <a:pPr lvl="0" rtl="0"/>
            <a:r>
              <a:rPr lang="de-DE" noProof="0"/>
              <a:t>Name</a:t>
            </a:r>
          </a:p>
        </p:txBody>
      </p:sp>
      <p:sp>
        <p:nvSpPr>
          <p:cNvPr id="43" name="Textplatzhalt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rtlCol="0" anchor="ctr"/>
          <a:lstStyle>
            <a:lvl1pPr marL="0" indent="0" algn="ctr">
              <a:buNone/>
              <a:defRPr sz="1600" cap="all" spc="100" baseline="0">
                <a:solidFill>
                  <a:schemeClr val="accent1">
                    <a:lumMod val="75000"/>
                  </a:schemeClr>
                </a:solidFill>
                <a:latin typeface="+mj-lt"/>
              </a:defRPr>
            </a:lvl1pPr>
          </a:lstStyle>
          <a:p>
            <a:pPr lvl="0" rtl="0"/>
            <a:r>
              <a:rPr lang="de-DE" noProof="0"/>
              <a:t>Name</a:t>
            </a:r>
          </a:p>
        </p:txBody>
      </p:sp>
      <p:sp>
        <p:nvSpPr>
          <p:cNvPr id="44" name="Textplatzhalt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rtlCol="0" anchor="ctr"/>
          <a:lstStyle>
            <a:lvl1pPr marL="0" indent="0" algn="ctr">
              <a:buNone/>
              <a:defRPr sz="1600" cap="all" spc="100" baseline="0">
                <a:solidFill>
                  <a:schemeClr val="accent1">
                    <a:lumMod val="50000"/>
                  </a:schemeClr>
                </a:solidFill>
                <a:latin typeface="+mj-lt"/>
              </a:defRPr>
            </a:lvl1pPr>
          </a:lstStyle>
          <a:p>
            <a:pPr lvl="0" rtl="0"/>
            <a:r>
              <a:rPr lang="de-DE" noProof="0"/>
              <a:t>Name</a:t>
            </a:r>
          </a:p>
        </p:txBody>
      </p:sp>
      <p:sp>
        <p:nvSpPr>
          <p:cNvPr id="46" name="Textplatzhalt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rtlCol="0" anchor="ctr"/>
          <a:lstStyle>
            <a:lvl1pPr marL="0" indent="0" algn="ctr">
              <a:buNone/>
              <a:defRPr sz="1600" cap="all" spc="100" baseline="0">
                <a:solidFill>
                  <a:schemeClr val="bg2">
                    <a:lumMod val="75000"/>
                  </a:schemeClr>
                </a:solidFill>
                <a:latin typeface="+mj-lt"/>
              </a:defRPr>
            </a:lvl1pPr>
          </a:lstStyle>
          <a:p>
            <a:pPr lvl="0" rtl="0"/>
            <a:r>
              <a:rPr lang="de-DE" noProof="0"/>
              <a:t>Name</a:t>
            </a:r>
          </a:p>
        </p:txBody>
      </p:sp>
      <p:sp>
        <p:nvSpPr>
          <p:cNvPr id="39" name="Textplatzhalt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rtlCol="0" anchor="t"/>
          <a:lstStyle>
            <a:lvl1pPr marL="0" indent="0" algn="ctr">
              <a:buNone/>
              <a:defRPr sz="1400" cap="all" spc="100" baseline="0">
                <a:solidFill>
                  <a:schemeClr val="bg1">
                    <a:lumMod val="50000"/>
                  </a:schemeClr>
                </a:solidFill>
                <a:latin typeface="+mj-lt"/>
              </a:defRPr>
            </a:lvl1pPr>
          </a:lstStyle>
          <a:p>
            <a:pPr lvl="0" rtl="0"/>
            <a:r>
              <a:rPr lang="de-DE" noProof="0"/>
              <a:t>Klicken, um Namen hinzuzufügen</a:t>
            </a:r>
          </a:p>
        </p:txBody>
      </p:sp>
      <p:sp>
        <p:nvSpPr>
          <p:cNvPr id="3" name="Datumsplatzhalt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de-DE" noProof="0"/>
              <a:t>20XX</a:t>
            </a:r>
          </a:p>
        </p:txBody>
      </p:sp>
      <p:sp>
        <p:nvSpPr>
          <p:cNvPr id="4" name="Fußzeilenplatzhalt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de-DE" noProof="0"/>
              <a:t>Verkaufspräsentation</a:t>
            </a:r>
          </a:p>
        </p:txBody>
      </p:sp>
      <p:sp>
        <p:nvSpPr>
          <p:cNvPr id="5" name="Foliennummernplatzhalt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chstumsstrateg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rtlCol="0" anchor="ctr"/>
          <a:lstStyle>
            <a:lvl1pPr>
              <a:defRPr sz="2400" cap="all" spc="100" baseline="0">
                <a:solidFill>
                  <a:schemeClr val="accent2"/>
                </a:solidFill>
              </a:defRPr>
            </a:lvl1pPr>
          </a:lstStyle>
          <a:p>
            <a:pPr rtl="0"/>
            <a:r>
              <a:rPr lang="de-DE" noProof="0"/>
              <a:t>Titel durch Klicken hinzufügen</a:t>
            </a:r>
          </a:p>
        </p:txBody>
      </p:sp>
      <p:sp>
        <p:nvSpPr>
          <p:cNvPr id="11" name="Textplatzhalt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rtlCol="0" anchor="ctr"/>
          <a:lstStyle>
            <a:lvl1pPr marL="0" indent="0" algn="l">
              <a:buNone/>
              <a:defRPr sz="2000" cap="none" spc="100" baseline="0">
                <a:solidFill>
                  <a:schemeClr val="accent2"/>
                </a:solidFill>
                <a:latin typeface="+mn-lt"/>
              </a:defRPr>
            </a:lvl1pPr>
          </a:lstStyle>
          <a:p>
            <a:pPr lvl="0" rtl="0"/>
            <a:r>
              <a:rPr lang="de-DE" noProof="0"/>
              <a:t>Titel durch Klicken hinzufügen</a:t>
            </a:r>
          </a:p>
        </p:txBody>
      </p:sp>
      <p:sp>
        <p:nvSpPr>
          <p:cNvPr id="19" name="Textplatzhalt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de-DE" noProof="0"/>
              <a:t>Klicken, um Namen hinzuzufügen</a:t>
            </a:r>
          </a:p>
        </p:txBody>
      </p:sp>
      <p:sp>
        <p:nvSpPr>
          <p:cNvPr id="20" name="Textplatzhalt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de-DE" noProof="0"/>
              <a:t>Klicken Sie, um Text hinzuzufügen.</a:t>
            </a:r>
          </a:p>
        </p:txBody>
      </p:sp>
      <p:sp>
        <p:nvSpPr>
          <p:cNvPr id="22" name="Textplatzhalt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de-DE" noProof="0"/>
              <a:t>Klicken, um Namen hinzuzufügen</a:t>
            </a:r>
          </a:p>
        </p:txBody>
      </p:sp>
      <p:sp>
        <p:nvSpPr>
          <p:cNvPr id="23" name="Textplatzhalt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de-DE" noProof="0"/>
              <a:t>Klicken Sie, um Text hinzuzufügen.</a:t>
            </a:r>
          </a:p>
        </p:txBody>
      </p:sp>
      <p:sp>
        <p:nvSpPr>
          <p:cNvPr id="25" name="Textplatzhalt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de-DE" noProof="0"/>
              <a:t>Klicken, um Namen hinzuzufügen</a:t>
            </a:r>
          </a:p>
        </p:txBody>
      </p:sp>
      <p:sp>
        <p:nvSpPr>
          <p:cNvPr id="26" name="Textplatzhalt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de-DE" noProof="0"/>
              <a:t>Klicken Sie, um Text hinzuzufügen.</a:t>
            </a:r>
          </a:p>
        </p:txBody>
      </p:sp>
      <p:sp>
        <p:nvSpPr>
          <p:cNvPr id="17" name="Datumsplatzhalt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pPr rtl="0"/>
            <a:r>
              <a:rPr lang="de-DE" noProof="0"/>
              <a:t>20XX</a:t>
            </a:r>
          </a:p>
        </p:txBody>
      </p:sp>
      <p:sp>
        <p:nvSpPr>
          <p:cNvPr id="27" name="Fußzeilenplatzhalter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de-DE" noProof="0"/>
              <a:t>Verkaufspräsentation</a:t>
            </a:r>
          </a:p>
        </p:txBody>
      </p:sp>
      <p:sp>
        <p:nvSpPr>
          <p:cNvPr id="7" name="Bildplatzhalt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rtlCol="0"/>
          <a:lstStyle>
            <a:lvl1pPr marL="0" indent="0" algn="ctr">
              <a:buNone/>
              <a:defRPr/>
            </a:lvl1pPr>
          </a:lstStyle>
          <a:p>
            <a:pPr rtl="0"/>
            <a:r>
              <a:rPr lang="de-DE" noProof="0"/>
              <a:t>Zum Hinzufügen eines Fotos klicken</a:t>
            </a:r>
          </a:p>
        </p:txBody>
      </p:sp>
      <p:sp>
        <p:nvSpPr>
          <p:cNvPr id="28" name="Foliennummernplatzhalt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k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 name="Titel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rtlCol="0" anchor="ctr"/>
          <a:lstStyle>
            <a:lvl1pPr algn="ctr">
              <a:defRPr sz="2400" cap="all" spc="100" baseline="0">
                <a:solidFill>
                  <a:schemeClr val="tx2">
                    <a:lumMod val="75000"/>
                  </a:schemeClr>
                </a:solidFill>
              </a:defRPr>
            </a:lvl1pPr>
          </a:lstStyle>
          <a:p>
            <a:pPr rtl="0"/>
            <a:r>
              <a:rPr lang="de-DE" noProof="0"/>
              <a:t>KLICKEN SIE, um einen Titel hinzuzufügen.</a:t>
            </a:r>
          </a:p>
        </p:txBody>
      </p:sp>
      <p:sp>
        <p:nvSpPr>
          <p:cNvPr id="34" name="Textplatzhalt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rtlCol="0" anchor="ctr"/>
          <a:lstStyle>
            <a:lvl1pPr marL="0" indent="0" algn="ctr">
              <a:buNone/>
              <a:defRPr sz="2000" cap="none" spc="100" baseline="0">
                <a:solidFill>
                  <a:schemeClr val="tx2">
                    <a:lumMod val="75000"/>
                  </a:schemeClr>
                </a:solidFill>
                <a:latin typeface="+mn-lt"/>
              </a:defRPr>
            </a:lvl1pPr>
          </a:lstStyle>
          <a:p>
            <a:pPr lvl="0" rtl="0"/>
            <a:r>
              <a:rPr lang="de-DE" noProof="0"/>
              <a:t>Titel durch Klicken hinzufügen</a:t>
            </a:r>
          </a:p>
        </p:txBody>
      </p:sp>
      <p:sp>
        <p:nvSpPr>
          <p:cNvPr id="35" name="Textplatzhalt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de-DE" noProof="0"/>
              <a:t>Titel durch Klicken hinzufügen</a:t>
            </a:r>
          </a:p>
        </p:txBody>
      </p:sp>
      <p:sp>
        <p:nvSpPr>
          <p:cNvPr id="11" name="Textplatzhalt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de-DE" noProof="0"/>
              <a:t>Titel durch Klicken hinzufügen</a:t>
            </a:r>
          </a:p>
        </p:txBody>
      </p:sp>
      <p:sp>
        <p:nvSpPr>
          <p:cNvPr id="30" name="Inhaltsplatzhalt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de-DE" noProof="0"/>
              <a:t>Klicken, um Inhalt hinzuzufügen</a:t>
            </a:r>
          </a:p>
        </p:txBody>
      </p:sp>
      <p:sp>
        <p:nvSpPr>
          <p:cNvPr id="37" name="Inhaltsplatzhalt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de-DE" noProof="0"/>
              <a:t>Klicken, um Inhalt hinzuzufügen</a:t>
            </a:r>
          </a:p>
        </p:txBody>
      </p:sp>
      <p:sp>
        <p:nvSpPr>
          <p:cNvPr id="3" name="Datumsplatzhalt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p>
            <a:pPr rtl="0"/>
            <a:r>
              <a:rPr lang="de-DE" dirty="0"/>
              <a:t>2023</a:t>
            </a:r>
            <a:endParaRPr lang="de-DE" noProof="0" dirty="0"/>
          </a:p>
        </p:txBody>
      </p:sp>
      <p:sp>
        <p:nvSpPr>
          <p:cNvPr id="4" name="Fußzeilenplatzhalt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lvl1pPr>
              <a:defRPr/>
            </a:lvl1pPr>
          </a:lstStyle>
          <a:p>
            <a:r>
              <a:rPr lang="de-DE" dirty="0"/>
              <a:t>Bund Naturschutz in Bayern, OG Wenzenbach</a:t>
            </a:r>
          </a:p>
        </p:txBody>
      </p:sp>
      <p:sp>
        <p:nvSpPr>
          <p:cNvPr id="5" name="Foliennummernplatzhalt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781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Jahres-Aktionsplan">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Gerader Verbinder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uppieren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Gerader Verbinder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Gerader Verbinder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el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rtlCol="0" anchor="ctr"/>
          <a:lstStyle>
            <a:lvl1pPr algn="ctr">
              <a:defRPr sz="2400" cap="all" spc="100" baseline="0">
                <a:solidFill>
                  <a:schemeClr val="tx2"/>
                </a:solidFill>
              </a:defRPr>
            </a:lvl1pPr>
          </a:lstStyle>
          <a:p>
            <a:pPr rtl="0"/>
            <a:r>
              <a:rPr lang="de-DE" noProof="0"/>
              <a:t>Titel durch Klicken hinzufügen</a:t>
            </a:r>
          </a:p>
        </p:txBody>
      </p:sp>
      <p:sp>
        <p:nvSpPr>
          <p:cNvPr id="58" name="Textplatzhalt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de-DE" noProof="0"/>
              <a:t>Klicken Sie, um Text hinzuzufügen.</a:t>
            </a:r>
          </a:p>
        </p:txBody>
      </p:sp>
      <p:sp>
        <p:nvSpPr>
          <p:cNvPr id="59" name="Textplatzhalt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de-DE" noProof="0"/>
              <a:t>Klicken Sie, um Text hinzuzufügen.</a:t>
            </a:r>
          </a:p>
        </p:txBody>
      </p:sp>
      <p:sp>
        <p:nvSpPr>
          <p:cNvPr id="60" name="Textplatzhalt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de-DE" noProof="0"/>
              <a:t>Klicken Sie, um Text hinzuzufügen.</a:t>
            </a:r>
          </a:p>
        </p:txBody>
      </p:sp>
      <p:sp>
        <p:nvSpPr>
          <p:cNvPr id="56" name="Textplatzhalt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de-DE" noProof="0"/>
              <a:t>Jahr hinzufügen</a:t>
            </a:r>
          </a:p>
        </p:txBody>
      </p:sp>
      <p:sp>
        <p:nvSpPr>
          <p:cNvPr id="20" name="Textplatzhalt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21" name="Textplatzhalt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22" name="Textplatzhalt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23" name="Textplatzhalt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24" name="Textplatzhalt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25" name="Textplatzhalt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26" name="Textplatzhalt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27" name="Textplatzhalt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28" name="Textplatzhalt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29" name="Textplatzhalt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30" name="Textplatzhalt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31" name="Textplatzhalt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61" name="Textplatzhalt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de-DE" noProof="0"/>
              <a:t>Klicken Sie, um Text hinzuzufügen.</a:t>
            </a:r>
          </a:p>
        </p:txBody>
      </p:sp>
      <p:sp>
        <p:nvSpPr>
          <p:cNvPr id="62" name="Textplatzhalt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rtlCol="0"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rtl="0"/>
            <a:r>
              <a:rPr lang="de-DE" noProof="0"/>
              <a:t>Klicken Sie, um Text hinzuzufügen.</a:t>
            </a:r>
          </a:p>
        </p:txBody>
      </p:sp>
      <p:sp>
        <p:nvSpPr>
          <p:cNvPr id="63" name="Textplatzhalt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rtl="0"/>
            <a:r>
              <a:rPr lang="de-DE" noProof="0"/>
              <a:t>Klicken Sie, um Text hinzuzufügen.</a:t>
            </a:r>
          </a:p>
        </p:txBody>
      </p:sp>
      <p:sp>
        <p:nvSpPr>
          <p:cNvPr id="57" name="Textplatzhalt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de-DE" noProof="0"/>
              <a:t>Jahr hinzufügen</a:t>
            </a:r>
          </a:p>
        </p:txBody>
      </p:sp>
      <p:sp>
        <p:nvSpPr>
          <p:cNvPr id="32" name="Textplatzhalt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33" name="Textplatzhalt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34" name="Textplatzhalt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35" name="Textplatzhalt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36" name="Textplatzhalt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37" name="Textplatzhalt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38" name="Textplatzhalt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39" name="Textplatzhalt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40" name="Textplatzhalt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41" name="Textplatzhalt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42" name="Textplatzhalt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sp>
        <p:nvSpPr>
          <p:cNvPr id="43" name="Textplatzhalt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e-DE" noProof="0"/>
              <a:t>Klicken Sie, um Text hinzuzufügen.</a:t>
            </a:r>
          </a:p>
        </p:txBody>
      </p:sp>
      <p:grpSp>
        <p:nvGrpSpPr>
          <p:cNvPr id="44" name="Gruppieren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Gerader Verbinde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uppieren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grpSp>
      <p:grpSp>
        <p:nvGrpSpPr>
          <p:cNvPr id="105" name="Gruppieren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Gerader Verbinde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uppieren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grpSp>
      <p:pic>
        <p:nvPicPr>
          <p:cNvPr id="159" name="Grafik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Datumsplatzhalt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de-DE" noProof="0"/>
              <a:t>20XX</a:t>
            </a:r>
          </a:p>
        </p:txBody>
      </p:sp>
      <p:sp>
        <p:nvSpPr>
          <p:cNvPr id="161" name="Fußzeilenplatzhalt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de-DE" noProof="0"/>
              <a:t>Verkaufspräsentation</a:t>
            </a:r>
          </a:p>
        </p:txBody>
      </p:sp>
      <p:sp>
        <p:nvSpPr>
          <p:cNvPr id="162" name="Foliennummernplatzhalt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370625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z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rtlCol="0" anchor="ctr"/>
          <a:lstStyle>
            <a:lvl1pPr>
              <a:defRPr sz="2400" cap="all" spc="100" baseline="0">
                <a:solidFill>
                  <a:schemeClr val="tx2"/>
                </a:solidFill>
              </a:defRPr>
            </a:lvl1pPr>
          </a:lstStyle>
          <a:p>
            <a:pPr rtl="0"/>
            <a:r>
              <a:rPr lang="de-DE" noProof="0"/>
              <a:t>Titel durch Klicken hinzufügen</a:t>
            </a:r>
          </a:p>
        </p:txBody>
      </p:sp>
      <p:sp>
        <p:nvSpPr>
          <p:cNvPr id="10" name="Inhaltsplatzhalt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rtlCol="0"/>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rtl="0"/>
            <a:r>
              <a:rPr lang="de-DE" noProof="0"/>
              <a:t>Klicken, um Inhalt hinzuzufügen</a:t>
            </a:r>
          </a:p>
        </p:txBody>
      </p:sp>
      <p:sp>
        <p:nvSpPr>
          <p:cNvPr id="3" name="Datumsplatzhalt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p>
            <a:pPr rtl="0"/>
            <a:r>
              <a:rPr lang="de-DE" noProof="0"/>
              <a:t>20XX</a:t>
            </a:r>
          </a:p>
        </p:txBody>
      </p:sp>
      <p:sp>
        <p:nvSpPr>
          <p:cNvPr id="4" name="Fußzeilenplatzhalt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p>
            <a:pPr rtl="0"/>
            <a:r>
              <a:rPr lang="de-DE" noProof="0"/>
              <a:t>Verkaufspräsentation</a:t>
            </a:r>
          </a:p>
        </p:txBody>
      </p:sp>
      <p:sp>
        <p:nvSpPr>
          <p:cNvPr id="8" name="Bildplatzhalt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rtlCol="0"/>
          <a:lstStyle>
            <a:lvl1pPr marL="0" indent="0" algn="ctr">
              <a:buNone/>
              <a:defRPr/>
            </a:lvl1pPr>
          </a:lstStyle>
          <a:p>
            <a:pPr rtl="0"/>
            <a:r>
              <a:rPr lang="de-DE" noProof="0"/>
              <a:t>Zum Hinzufügen eines Fotos klicken</a:t>
            </a:r>
          </a:p>
        </p:txBody>
      </p:sp>
      <p:sp>
        <p:nvSpPr>
          <p:cNvPr id="5" name="Foliennummernplatzhalt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137880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ser Team 4-up">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rtlCol="0" anchor="ctr"/>
          <a:lstStyle>
            <a:lvl1pPr algn="ctr">
              <a:defRPr sz="2400" cap="all" spc="100" baseline="0">
                <a:solidFill>
                  <a:schemeClr val="accent2"/>
                </a:solidFill>
              </a:defRPr>
            </a:lvl1pPr>
          </a:lstStyle>
          <a:p>
            <a:pPr rtl="0"/>
            <a:r>
              <a:rPr lang="de-DE" noProof="0"/>
              <a:t>Titel durch Klicken hinzufügen</a:t>
            </a:r>
          </a:p>
        </p:txBody>
      </p:sp>
      <p:sp>
        <p:nvSpPr>
          <p:cNvPr id="10" name="Bildplatzhalt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rtlCol="0"/>
          <a:lstStyle>
            <a:lvl1pPr marL="0" indent="0" algn="ctr">
              <a:buNone/>
              <a:defRPr/>
            </a:lvl1pPr>
          </a:lstStyle>
          <a:p>
            <a:pPr rtl="0"/>
            <a:r>
              <a:rPr lang="de-DE" noProof="0"/>
              <a:t>Zum Hinzufügen eines Fotos klicken</a:t>
            </a:r>
          </a:p>
        </p:txBody>
      </p:sp>
      <p:sp>
        <p:nvSpPr>
          <p:cNvPr id="14" name="Textplatzhalt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de-DE" noProof="0"/>
              <a:t>Namen hinzufügen</a:t>
            </a:r>
          </a:p>
        </p:txBody>
      </p:sp>
      <p:sp>
        <p:nvSpPr>
          <p:cNvPr id="15" name="Textplatzhalt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de-DE" noProof="0"/>
              <a:t>Titel hinzufügen</a:t>
            </a:r>
          </a:p>
        </p:txBody>
      </p:sp>
      <p:sp>
        <p:nvSpPr>
          <p:cNvPr id="17" name="Rechteck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8" name="Bildplatzhalt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rtlCol="0"/>
          <a:lstStyle>
            <a:lvl1pPr marL="0" indent="0" algn="ctr">
              <a:buNone/>
              <a:defRPr/>
            </a:lvl1pPr>
          </a:lstStyle>
          <a:p>
            <a:pPr rtl="0"/>
            <a:r>
              <a:rPr lang="de-DE" noProof="0"/>
              <a:t>Zum Hinzufügen eines Fotos klicken</a:t>
            </a:r>
          </a:p>
        </p:txBody>
      </p:sp>
      <p:sp>
        <p:nvSpPr>
          <p:cNvPr id="19" name="Rechteck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6" name="Textplatzhalt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de-DE" noProof="0"/>
              <a:t>Namen hinzufügen</a:t>
            </a:r>
          </a:p>
        </p:txBody>
      </p:sp>
      <p:sp>
        <p:nvSpPr>
          <p:cNvPr id="27" name="Textplatzhalt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de-DE" noProof="0"/>
              <a:t>Titel hinzufügen</a:t>
            </a:r>
          </a:p>
        </p:txBody>
      </p:sp>
      <p:sp>
        <p:nvSpPr>
          <p:cNvPr id="20" name="Bildplatzhalt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rtlCol="0"/>
          <a:lstStyle>
            <a:lvl1pPr marL="0" indent="0" algn="ctr">
              <a:buNone/>
              <a:defRPr/>
            </a:lvl1pPr>
          </a:lstStyle>
          <a:p>
            <a:pPr rtl="0"/>
            <a:r>
              <a:rPr lang="de-DE" noProof="0"/>
              <a:t>Zum Hinzufügen eines Fotos klicken</a:t>
            </a:r>
          </a:p>
        </p:txBody>
      </p:sp>
      <p:sp>
        <p:nvSpPr>
          <p:cNvPr id="21" name="Rechteck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5" name="Rechteck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8" name="Textplatzhalt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de-DE" noProof="0"/>
              <a:t>Namen hinzufügen</a:t>
            </a:r>
          </a:p>
        </p:txBody>
      </p:sp>
      <p:sp>
        <p:nvSpPr>
          <p:cNvPr id="29" name="Textplatzhalt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de-DE" noProof="0"/>
              <a:t>Titel hinzufügen</a:t>
            </a:r>
          </a:p>
        </p:txBody>
      </p:sp>
      <p:sp>
        <p:nvSpPr>
          <p:cNvPr id="24" name="Bildplatzhalt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rtlCol="0"/>
          <a:lstStyle>
            <a:lvl1pPr marL="0" indent="0" algn="ctr">
              <a:buNone/>
              <a:defRPr/>
            </a:lvl1pPr>
          </a:lstStyle>
          <a:p>
            <a:pPr rtl="0"/>
            <a:r>
              <a:rPr lang="de-DE" noProof="0"/>
              <a:t>Zum Hinzufügen eines Fotos klicken</a:t>
            </a:r>
          </a:p>
        </p:txBody>
      </p:sp>
      <p:sp>
        <p:nvSpPr>
          <p:cNvPr id="30" name="Textplatzhalt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de-DE" noProof="0"/>
              <a:t>Namen hinzufügen</a:t>
            </a:r>
          </a:p>
        </p:txBody>
      </p:sp>
      <p:sp>
        <p:nvSpPr>
          <p:cNvPr id="31" name="Textplatzhalt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de-DE" noProof="0"/>
              <a:t>Titel hinzufügen</a:t>
            </a:r>
          </a:p>
        </p:txBody>
      </p:sp>
      <p:sp>
        <p:nvSpPr>
          <p:cNvPr id="3" name="Datumsplatzhalt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rtlCol="0"/>
          <a:lstStyle/>
          <a:p>
            <a:pPr rtl="0"/>
            <a:r>
              <a:rPr lang="de-DE" noProof="0"/>
              <a:t>20XX</a:t>
            </a:r>
          </a:p>
        </p:txBody>
      </p:sp>
      <p:sp>
        <p:nvSpPr>
          <p:cNvPr id="4" name="Fußzeilenplatzhalt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723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nser Team 8-up">
    <p:spTree>
      <p:nvGrpSpPr>
        <p:cNvPr id="1" name=""/>
        <p:cNvGrpSpPr/>
        <p:nvPr/>
      </p:nvGrpSpPr>
      <p:grpSpPr>
        <a:xfrm>
          <a:off x="0" y="0"/>
          <a:ext cx="0" cy="0"/>
          <a:chOff x="0" y="0"/>
          <a:chExt cx="0" cy="0"/>
        </a:xfrm>
      </p:grpSpPr>
      <p:sp>
        <p:nvSpPr>
          <p:cNvPr id="77" name="Rechteck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rtlCol="0" anchor="ctr"/>
          <a:lstStyle>
            <a:lvl1pPr algn="ctr">
              <a:defRPr sz="2400" cap="all" spc="100" baseline="0">
                <a:solidFill>
                  <a:schemeClr val="accent2"/>
                </a:solidFill>
              </a:defRPr>
            </a:lvl1pPr>
          </a:lstStyle>
          <a:p>
            <a:pPr rtl="0"/>
            <a:r>
              <a:rPr lang="de-DE" noProof="0"/>
              <a:t>Titel durch Klicken hinzufügen</a:t>
            </a:r>
          </a:p>
        </p:txBody>
      </p:sp>
      <p:sp>
        <p:nvSpPr>
          <p:cNvPr id="10" name="Bildplatzhalt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rtlCol="0"/>
          <a:lstStyle>
            <a:lvl1pPr marL="0" indent="0" algn="ctr">
              <a:buNone/>
              <a:defRPr/>
            </a:lvl1pPr>
          </a:lstStyle>
          <a:p>
            <a:pPr rtl="0"/>
            <a:r>
              <a:rPr lang="de-DE" noProof="0"/>
              <a:t>Zum Hinzufügen eines Fotos klicken</a:t>
            </a:r>
          </a:p>
        </p:txBody>
      </p:sp>
      <p:sp>
        <p:nvSpPr>
          <p:cNvPr id="11" name="Rechteck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46" name="Textplatzhalt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e-DE" noProof="0"/>
              <a:t>Namen hinzufügen</a:t>
            </a:r>
          </a:p>
        </p:txBody>
      </p:sp>
      <p:sp>
        <p:nvSpPr>
          <p:cNvPr id="47" name="Textplatzhalt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48" name="Bildplatzhalt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rtlCol="0"/>
          <a:lstStyle>
            <a:lvl1pPr marL="0" indent="0" algn="ctr">
              <a:buNone/>
              <a:defRPr/>
            </a:lvl1pPr>
          </a:lstStyle>
          <a:p>
            <a:pPr rtl="0"/>
            <a:r>
              <a:rPr lang="de-DE" noProof="0"/>
              <a:t>Zum Hinzufügen eines Fotos klicken</a:t>
            </a:r>
          </a:p>
        </p:txBody>
      </p:sp>
      <p:sp>
        <p:nvSpPr>
          <p:cNvPr id="49" name="Rechteck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50" name="Textplatzhalt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e-DE" noProof="0"/>
              <a:t>Namen hinzufügen</a:t>
            </a:r>
          </a:p>
        </p:txBody>
      </p:sp>
      <p:sp>
        <p:nvSpPr>
          <p:cNvPr id="51" name="Textplatzhalt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52" name="Bildplatzhalt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rtlCol="0"/>
          <a:lstStyle>
            <a:lvl1pPr marL="0" indent="0" algn="ctr">
              <a:buNone/>
              <a:defRPr/>
            </a:lvl1pPr>
          </a:lstStyle>
          <a:p>
            <a:pPr rtl="0"/>
            <a:r>
              <a:rPr lang="de-DE" noProof="0"/>
              <a:t>Zum Hinzufügen eines Fotos klicken</a:t>
            </a:r>
          </a:p>
        </p:txBody>
      </p:sp>
      <p:sp>
        <p:nvSpPr>
          <p:cNvPr id="53" name="Rechteck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54" name="Textplatzhalt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e-DE" noProof="0"/>
              <a:t>Namen hinzufügen</a:t>
            </a:r>
          </a:p>
        </p:txBody>
      </p:sp>
      <p:sp>
        <p:nvSpPr>
          <p:cNvPr id="55" name="Textplatzhalt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56" name="Bildplatzhalt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rtlCol="0"/>
          <a:lstStyle>
            <a:lvl1pPr marL="0" indent="0" algn="ctr">
              <a:buNone/>
              <a:defRPr/>
            </a:lvl1pPr>
          </a:lstStyle>
          <a:p>
            <a:pPr rtl="0"/>
            <a:r>
              <a:rPr lang="de-DE" noProof="0"/>
              <a:t>Zum Hinzufügen eines Fotos klicken</a:t>
            </a:r>
          </a:p>
        </p:txBody>
      </p:sp>
      <p:sp>
        <p:nvSpPr>
          <p:cNvPr id="57" name="Rechteck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58" name="Textplatzhalt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e-DE" noProof="0"/>
              <a:t>Namen hinzufügen</a:t>
            </a:r>
          </a:p>
        </p:txBody>
      </p:sp>
      <p:sp>
        <p:nvSpPr>
          <p:cNvPr id="59" name="Textplatzhalt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60" name="Bildplatzhalt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rtlCol="0"/>
          <a:lstStyle>
            <a:lvl1pPr marL="0" indent="0" algn="ctr">
              <a:buNone/>
              <a:defRPr/>
            </a:lvl1pPr>
          </a:lstStyle>
          <a:p>
            <a:pPr rtl="0"/>
            <a:r>
              <a:rPr lang="de-DE" noProof="0"/>
              <a:t>Zum Hinzufügen eines Fotos klicken</a:t>
            </a:r>
          </a:p>
        </p:txBody>
      </p:sp>
      <p:sp>
        <p:nvSpPr>
          <p:cNvPr id="61" name="Rechteck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2" name="Textplatzhalt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e-DE" noProof="0"/>
              <a:t>Namen hinzufügen</a:t>
            </a:r>
          </a:p>
        </p:txBody>
      </p:sp>
      <p:sp>
        <p:nvSpPr>
          <p:cNvPr id="63" name="Textplatzhalt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64" name="Bildplatzhalt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rtlCol="0"/>
          <a:lstStyle>
            <a:lvl1pPr marL="0" indent="0" algn="ctr">
              <a:buNone/>
              <a:defRPr/>
            </a:lvl1pPr>
          </a:lstStyle>
          <a:p>
            <a:pPr rtl="0"/>
            <a:r>
              <a:rPr lang="de-DE" noProof="0"/>
              <a:t>Zum Hinzufügen eines Fotos klicken</a:t>
            </a:r>
          </a:p>
        </p:txBody>
      </p:sp>
      <p:sp>
        <p:nvSpPr>
          <p:cNvPr id="65" name="Rechteck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6" name="Textplatzhalt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e-DE" noProof="0"/>
              <a:t>Namen hinzufügen</a:t>
            </a:r>
          </a:p>
        </p:txBody>
      </p:sp>
      <p:sp>
        <p:nvSpPr>
          <p:cNvPr id="67" name="Textplatzhalt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68" name="Bildplatzhalt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rtlCol="0"/>
          <a:lstStyle>
            <a:lvl1pPr marL="0" indent="0" algn="ctr">
              <a:buNone/>
              <a:defRPr/>
            </a:lvl1pPr>
          </a:lstStyle>
          <a:p>
            <a:pPr rtl="0"/>
            <a:r>
              <a:rPr lang="de-DE" noProof="0"/>
              <a:t>Zum Hinzufügen eines Fotos klicken</a:t>
            </a:r>
          </a:p>
        </p:txBody>
      </p:sp>
      <p:sp>
        <p:nvSpPr>
          <p:cNvPr id="69" name="Rechteck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70" name="Textplatzhalt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e-DE" noProof="0"/>
              <a:t>Namen hinzufügen</a:t>
            </a:r>
          </a:p>
        </p:txBody>
      </p:sp>
      <p:sp>
        <p:nvSpPr>
          <p:cNvPr id="71" name="Textplatzhalt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72" name="Bildplatzhalt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rtlCol="0"/>
          <a:lstStyle>
            <a:lvl1pPr marL="0" indent="0" algn="ctr">
              <a:buNone/>
              <a:defRPr/>
            </a:lvl1pPr>
          </a:lstStyle>
          <a:p>
            <a:pPr rtl="0"/>
            <a:r>
              <a:rPr lang="de-DE" noProof="0"/>
              <a:t>Zum Hinzufügen eines Fotos klicken</a:t>
            </a:r>
          </a:p>
        </p:txBody>
      </p:sp>
      <p:sp>
        <p:nvSpPr>
          <p:cNvPr id="73" name="Rechteck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74" name="Textplatzhalt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e-DE" noProof="0"/>
              <a:t>Namen hinzufügen</a:t>
            </a:r>
          </a:p>
        </p:txBody>
      </p:sp>
      <p:sp>
        <p:nvSpPr>
          <p:cNvPr id="75" name="Textplatzhalt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3" name="Datumsplatzhalt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rtlCol="0"/>
          <a:lstStyle/>
          <a:p>
            <a:pPr rtl="0"/>
            <a:r>
              <a:rPr lang="de-DE" noProof="0"/>
              <a:t>20XX</a:t>
            </a:r>
          </a:p>
        </p:txBody>
      </p:sp>
      <p:sp>
        <p:nvSpPr>
          <p:cNvPr id="4" name="Fußzeilenplatzhalt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1828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nzierung">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 name="Titel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de-DE" noProof="0"/>
              <a:t>Titel durch Klicken hinzufügen</a:t>
            </a:r>
          </a:p>
        </p:txBody>
      </p:sp>
      <p:sp>
        <p:nvSpPr>
          <p:cNvPr id="18" name="Textplatzhalt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de-DE" noProof="0"/>
              <a:t>hinzufügen</a:t>
            </a:r>
          </a:p>
        </p:txBody>
      </p:sp>
      <p:sp>
        <p:nvSpPr>
          <p:cNvPr id="59" name="Textplatzhalt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de-DE" noProof="0"/>
              <a:t>hinzufügen</a:t>
            </a:r>
          </a:p>
        </p:txBody>
      </p:sp>
      <p:sp>
        <p:nvSpPr>
          <p:cNvPr id="60" name="Textplatzhalt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de-DE" noProof="0"/>
              <a:t>hinzufügen</a:t>
            </a:r>
          </a:p>
        </p:txBody>
      </p:sp>
      <p:sp>
        <p:nvSpPr>
          <p:cNvPr id="61" name="Textplatzhalt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de-DE" noProof="0"/>
              <a:t>hinzufügen</a:t>
            </a:r>
          </a:p>
        </p:txBody>
      </p:sp>
      <p:sp>
        <p:nvSpPr>
          <p:cNvPr id="52" name="Textplatzhalt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de-DE" noProof="0"/>
              <a:t>Untertitel durch Klicken hinzufügen</a:t>
            </a:r>
          </a:p>
        </p:txBody>
      </p:sp>
      <p:sp>
        <p:nvSpPr>
          <p:cNvPr id="51" name="Textplatzhalt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de-DE" noProof="0"/>
              <a:t>Klicken Sie, um Text hinzuzufügen.</a:t>
            </a:r>
          </a:p>
        </p:txBody>
      </p:sp>
      <p:sp>
        <p:nvSpPr>
          <p:cNvPr id="78" name="Textplatzhalt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de-DE" noProof="0"/>
              <a:t>Untertitel durch Klicken hinzufügen</a:t>
            </a:r>
          </a:p>
        </p:txBody>
      </p:sp>
      <p:sp>
        <p:nvSpPr>
          <p:cNvPr id="77" name="Textplatzhalt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de-DE" noProof="0"/>
              <a:t>Klicken Sie, um Text hinzuzufügen.</a:t>
            </a:r>
          </a:p>
        </p:txBody>
      </p:sp>
      <p:sp>
        <p:nvSpPr>
          <p:cNvPr id="80" name="Textplatzhalt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de-DE" noProof="0"/>
              <a:t>Untertitel durch Klicken hinzufügen</a:t>
            </a:r>
          </a:p>
        </p:txBody>
      </p:sp>
      <p:sp>
        <p:nvSpPr>
          <p:cNvPr id="79" name="Textplatzhalt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de-DE" noProof="0"/>
              <a:t>Klicken Sie, um Text hinzuzufügen.</a:t>
            </a:r>
          </a:p>
        </p:txBody>
      </p:sp>
      <p:sp>
        <p:nvSpPr>
          <p:cNvPr id="82" name="Textplatzhalt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de-DE" noProof="0"/>
              <a:t>Untertitel durch Klicken hinzufügen</a:t>
            </a:r>
          </a:p>
        </p:txBody>
      </p:sp>
      <p:sp>
        <p:nvSpPr>
          <p:cNvPr id="81" name="Textplatzhalt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de-DE" noProof="0"/>
              <a:t>Klicken Sie, um Text hinzuzufügen.</a:t>
            </a:r>
          </a:p>
        </p:txBody>
      </p:sp>
      <p:sp>
        <p:nvSpPr>
          <p:cNvPr id="68" name="Datumsplatzhalt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de-DE" noProof="0"/>
              <a:t>20XX</a:t>
            </a:r>
          </a:p>
        </p:txBody>
      </p:sp>
      <p:sp>
        <p:nvSpPr>
          <p:cNvPr id="4" name="Fußzeilenplatzhalt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2294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ber uns">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rtlCol="0" anchor="ctr"/>
          <a:lstStyle>
            <a:lvl1pPr algn="ctr">
              <a:lnSpc>
                <a:spcPct val="100000"/>
              </a:lnSpc>
              <a:defRPr sz="2400" cap="all" spc="100" baseline="0">
                <a:solidFill>
                  <a:schemeClr val="accent2"/>
                </a:solidFill>
              </a:defRPr>
            </a:lvl1pPr>
          </a:lstStyle>
          <a:p>
            <a:pPr rtl="0"/>
            <a:r>
              <a:rPr lang="de-DE" noProof="0"/>
              <a:t>Titel</a:t>
            </a:r>
          </a:p>
        </p:txBody>
      </p:sp>
      <p:sp>
        <p:nvSpPr>
          <p:cNvPr id="10" name="Textplatzhalt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8" name="Bildplatzhalt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rtlCol="0"/>
          <a:lstStyle>
            <a:lvl1pPr marL="0" indent="0" algn="ctr">
              <a:buNone/>
              <a:defRPr/>
            </a:lvl1pPr>
          </a:lstStyle>
          <a:p>
            <a:pPr rtl="0"/>
            <a:r>
              <a:rPr lang="de-DE" noProof="0"/>
              <a:t>Zum Hinzufügen eines Fotos klicken</a:t>
            </a:r>
          </a:p>
        </p:txBody>
      </p:sp>
      <p:sp>
        <p:nvSpPr>
          <p:cNvPr id="11" name="Datumsplatzhalt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de-DE" noProof="0"/>
              <a:t>20XX</a:t>
            </a:r>
          </a:p>
        </p:txBody>
      </p:sp>
      <p:sp>
        <p:nvSpPr>
          <p:cNvPr id="12" name="Fußzeilenplatzhalt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de-DE" noProof="0"/>
              <a:t>Verkaufspräsentation</a:t>
            </a:r>
          </a:p>
        </p:txBody>
      </p:sp>
      <p:sp>
        <p:nvSpPr>
          <p:cNvPr id="13" name="Foliennummernplatzhalt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rtlCol="0" anchor="ctr"/>
          <a:lstStyle>
            <a:lvl1pPr algn="r">
              <a:defRPr sz="2400" cap="all" spc="100" baseline="0">
                <a:solidFill>
                  <a:schemeClr val="accent2"/>
                </a:solidFill>
              </a:defRPr>
            </a:lvl1pPr>
          </a:lstStyle>
          <a:p>
            <a:pPr rtl="0"/>
            <a:r>
              <a:rPr lang="de-DE" noProof="0"/>
              <a:t>Titel durch Klicken hinzufügen</a:t>
            </a:r>
          </a:p>
        </p:txBody>
      </p:sp>
      <p:sp>
        <p:nvSpPr>
          <p:cNvPr id="6" name="Bildplatzhalt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rtlCol="0"/>
          <a:lstStyle>
            <a:lvl1pPr marL="0" indent="0" algn="l">
              <a:buNone/>
              <a:defRPr/>
            </a:lvl1pPr>
          </a:lstStyle>
          <a:p>
            <a:pPr rtl="0"/>
            <a:r>
              <a:rPr lang="de-DE" noProof="0"/>
              <a:t>Zum Hinzufügen eines Fotos klicken</a:t>
            </a:r>
          </a:p>
        </p:txBody>
      </p:sp>
      <p:sp>
        <p:nvSpPr>
          <p:cNvPr id="3" name="Datumsplatzhalt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de-DE" noProof="0"/>
              <a:t>20XX</a:t>
            </a:r>
          </a:p>
        </p:txBody>
      </p:sp>
      <p:sp>
        <p:nvSpPr>
          <p:cNvPr id="8" name="Textplatzhalt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rtlCol="0" anchor="t"/>
          <a:lstStyle>
            <a:lvl1pPr marL="0" indent="0" algn="l">
              <a:lnSpc>
                <a:spcPct val="125000"/>
              </a:lnSpc>
              <a:spcBef>
                <a:spcPts val="0"/>
              </a:spcBef>
              <a:buNone/>
              <a:defRPr sz="1600" cap="none" spc="100" baseline="0">
                <a:solidFill>
                  <a:schemeClr val="bg1"/>
                </a:solidFill>
                <a:latin typeface="+mn-lt"/>
              </a:defRPr>
            </a:lvl1pPr>
          </a:lstStyle>
          <a:p>
            <a:pPr lvl="0" rtl="0"/>
            <a:r>
              <a:rPr lang="de-DE" noProof="0"/>
              <a:t>Untertitel durch Klicken hinzufügen</a:t>
            </a:r>
          </a:p>
        </p:txBody>
      </p:sp>
      <p:sp>
        <p:nvSpPr>
          <p:cNvPr id="4" name="Fußzeilenplatzhalt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de-DE" noProof="0"/>
              <a:t>Verkaufspräsentation</a:t>
            </a:r>
          </a:p>
        </p:txBody>
      </p:sp>
      <p:sp>
        <p:nvSpPr>
          <p:cNvPr id="5" name="Foliennummernplatzhalt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150206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vl1pPr>
          </a:lstStyle>
          <a:p>
            <a:pPr rtl="0"/>
            <a:r>
              <a:rPr lang="de-DE" noProof="0"/>
              <a:t>Zum Hinzufügen eines Fotos klicken</a:t>
            </a:r>
          </a:p>
        </p:txBody>
      </p:sp>
      <p:sp>
        <p:nvSpPr>
          <p:cNvPr id="11" name="Rechteck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cap="all" spc="100" baseline="0">
                <a:solidFill>
                  <a:schemeClr val="accent4">
                    <a:lumMod val="50000"/>
                  </a:schemeClr>
                </a:solidFill>
              </a:defRPr>
            </a:lvl1pPr>
          </a:lstStyle>
          <a:p>
            <a:pPr rtl="0"/>
            <a:r>
              <a:rPr lang="de-DE" noProof="0"/>
              <a:t>Titel hinzufügen</a:t>
            </a:r>
          </a:p>
        </p:txBody>
      </p:sp>
      <p:sp>
        <p:nvSpPr>
          <p:cNvPr id="7" name="Textplatzhalt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15" name="Datumsplatzhalt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r>
              <a:rPr lang="de-DE" noProof="0"/>
              <a:t>20XX</a:t>
            </a:r>
          </a:p>
        </p:txBody>
      </p:sp>
      <p:sp>
        <p:nvSpPr>
          <p:cNvPr id="12" name="Fußzeilenplatzhalt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de-DE" noProof="0"/>
              <a:t>Verkaufspräsentation</a:t>
            </a:r>
          </a:p>
        </p:txBody>
      </p:sp>
      <p:sp>
        <p:nvSpPr>
          <p:cNvPr id="13" name="Foliennummernplatzhalt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267133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de-DE" noProof="0"/>
              <a:t>Titel</a:t>
            </a:r>
          </a:p>
        </p:txBody>
      </p:sp>
      <p:sp>
        <p:nvSpPr>
          <p:cNvPr id="12" name="Textplatzhalt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8" name="Textplatzhalt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13" name="Textplatzhalt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9" name="Textplatzhalt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15" name="Textplatzhalt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23" name="Textplatzhalt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20" name="Textplatzhalt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22" name="Textplatzhalt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14" name="Textplatzhalt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24" name="Textplatzhalt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16" name="Datumsplatzhalt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de-DE" noProof="0"/>
              <a:t>20XX</a:t>
            </a:r>
          </a:p>
        </p:txBody>
      </p:sp>
      <p:sp>
        <p:nvSpPr>
          <p:cNvPr id="17" name="Fußzeilenplatzhalt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e-DE" noProof="0"/>
              <a:t>Verkaufspräsentation</a:t>
            </a:r>
          </a:p>
        </p:txBody>
      </p:sp>
      <p:sp>
        <p:nvSpPr>
          <p:cNvPr id="18" name="Foliennummernplatzhalt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34764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ös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de-DE" noProof="0"/>
              <a:t>Titel</a:t>
            </a:r>
          </a:p>
        </p:txBody>
      </p:sp>
      <p:sp>
        <p:nvSpPr>
          <p:cNvPr id="9" name="Bildplatzhalt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a:lvl1pPr>
          </a:lstStyle>
          <a:p>
            <a:pPr rtl="0"/>
            <a:r>
              <a:rPr lang="de-DE" noProof="0"/>
              <a:t>Zum Hinzufügen eines Fotos klicken</a:t>
            </a:r>
          </a:p>
        </p:txBody>
      </p:sp>
      <p:sp>
        <p:nvSpPr>
          <p:cNvPr id="15" name="Textplatzhalt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11" name="Textplatzhalt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17" name="Textplatzhalt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12" name="Textplatzhalt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18" name="Textplatzhalt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13" name="Textplatzhalt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19" name="Textplatzhalt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14" name="Textplatzhalt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30" name="Datumsplatzhalt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de-DE" noProof="0"/>
              <a:t>20XX</a:t>
            </a:r>
          </a:p>
        </p:txBody>
      </p:sp>
      <p:sp>
        <p:nvSpPr>
          <p:cNvPr id="31" name="Fußzeilenplatzhalt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e-DE" noProof="0"/>
              <a:t>Verkaufspräsentation</a:t>
            </a:r>
          </a:p>
        </p:txBody>
      </p:sp>
      <p:sp>
        <p:nvSpPr>
          <p:cNvPr id="32" name="Foliennummernplatzhalt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10312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ktübersich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rtlCol="0" anchor="ctr"/>
          <a:lstStyle>
            <a:lvl1pPr algn="ctr">
              <a:defRPr sz="2400" cap="all" spc="100" baseline="0">
                <a:solidFill>
                  <a:schemeClr val="tx2">
                    <a:lumMod val="75000"/>
                  </a:schemeClr>
                </a:solidFill>
              </a:defRPr>
            </a:lvl1pPr>
          </a:lstStyle>
          <a:p>
            <a:pPr rtl="0"/>
            <a:r>
              <a:rPr lang="de-DE" noProof="0"/>
              <a:t>Titel durch Klicken hinzufügen</a:t>
            </a:r>
          </a:p>
        </p:txBody>
      </p:sp>
      <p:sp>
        <p:nvSpPr>
          <p:cNvPr id="5" name="Bildplatzhalt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rtlCol="0"/>
          <a:lstStyle>
            <a:lvl1pPr marL="0" indent="0" algn="ctr">
              <a:buNone/>
              <a:defRPr sz="1100"/>
            </a:lvl1pPr>
          </a:lstStyle>
          <a:p>
            <a:pPr rtl="0"/>
            <a:r>
              <a:rPr lang="de-DE" noProof="0"/>
              <a:t>Bild durch Klicken auf Symbol hinzufügen</a:t>
            </a:r>
          </a:p>
        </p:txBody>
      </p:sp>
      <p:sp>
        <p:nvSpPr>
          <p:cNvPr id="22" name="Bildplatzhalt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rtlCol="0"/>
          <a:lstStyle>
            <a:lvl1pPr marL="0" indent="0" algn="ctr">
              <a:buNone/>
              <a:defRPr sz="1100"/>
            </a:lvl1pPr>
          </a:lstStyle>
          <a:p>
            <a:pPr rtl="0"/>
            <a:r>
              <a:rPr lang="de-DE" noProof="0"/>
              <a:t>Bild durch Klicken auf Symbol hinzufügen</a:t>
            </a:r>
          </a:p>
        </p:txBody>
      </p:sp>
      <p:sp>
        <p:nvSpPr>
          <p:cNvPr id="23" name="Bildplatzhalt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rtlCol="0"/>
          <a:lstStyle>
            <a:lvl1pPr marL="0" indent="0" algn="ctr">
              <a:buNone/>
              <a:defRPr sz="1100"/>
            </a:lvl1pPr>
          </a:lstStyle>
          <a:p>
            <a:pPr rtl="0"/>
            <a:r>
              <a:rPr lang="de-DE" noProof="0"/>
              <a:t>Bild durch Klicken auf Symbol hinzufügen</a:t>
            </a:r>
          </a:p>
        </p:txBody>
      </p:sp>
      <p:sp>
        <p:nvSpPr>
          <p:cNvPr id="24" name="Bildplatzhalt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rtlCol="0"/>
          <a:lstStyle>
            <a:lvl1pPr marL="0" indent="0" algn="ctr">
              <a:buNone/>
              <a:defRPr sz="1100"/>
            </a:lvl1pPr>
          </a:lstStyle>
          <a:p>
            <a:pPr rtl="0"/>
            <a:r>
              <a:rPr lang="de-DE" noProof="0"/>
              <a:t>Bild durch Klicken auf Symbol hinzufügen</a:t>
            </a:r>
          </a:p>
        </p:txBody>
      </p:sp>
      <p:sp>
        <p:nvSpPr>
          <p:cNvPr id="30" name="Textplatzhalt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28" name="Textplatzhalt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44" name="Textplatzhalt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43" name="Textplatzhalt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46" name="Textplatzhalt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45" name="Textplatzhalt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48" name="Textplatzhalt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de-DE" noProof="0"/>
              <a:t>Untertitel durch Klicken hinzufügen</a:t>
            </a:r>
          </a:p>
        </p:txBody>
      </p:sp>
      <p:sp>
        <p:nvSpPr>
          <p:cNvPr id="47" name="Textplatzhalt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40" name="Datumsplatzhalt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de-DE" noProof="0"/>
              <a:t>20XX</a:t>
            </a:r>
          </a:p>
        </p:txBody>
      </p:sp>
      <p:sp>
        <p:nvSpPr>
          <p:cNvPr id="41" name="Fußzeilenplatzhalt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e-DE" noProof="0"/>
              <a:t>Verkaufspräsentation</a:t>
            </a:r>
          </a:p>
        </p:txBody>
      </p:sp>
      <p:sp>
        <p:nvSpPr>
          <p:cNvPr id="42" name="Foliennummernplatzhalt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41476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ktvorteile">
    <p:spTree>
      <p:nvGrpSpPr>
        <p:cNvPr id="1" name=""/>
        <p:cNvGrpSpPr/>
        <p:nvPr/>
      </p:nvGrpSpPr>
      <p:grpSpPr>
        <a:xfrm>
          <a:off x="0" y="0"/>
          <a:ext cx="0" cy="0"/>
          <a:chOff x="0" y="0"/>
          <a:chExt cx="0" cy="0"/>
        </a:xfrm>
      </p:grpSpPr>
      <p:sp>
        <p:nvSpPr>
          <p:cNvPr id="11" name="Bildplatzhalt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rtlCol="0"/>
          <a:lstStyle>
            <a:lvl1pPr marL="0" indent="0" algn="ctr">
              <a:buNone/>
              <a:defRPr/>
            </a:lvl1pPr>
          </a:lstStyle>
          <a:p>
            <a:pPr rtl="0"/>
            <a:r>
              <a:rPr lang="de-DE" noProof="0"/>
              <a:t>Zum Hinzufügen eines Fotos klicken</a:t>
            </a:r>
          </a:p>
        </p:txBody>
      </p:sp>
      <p:sp>
        <p:nvSpPr>
          <p:cNvPr id="3" name="Titel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rtlCol="0" anchor="ctr"/>
          <a:lstStyle>
            <a:lvl1pPr algn="ctr">
              <a:defRPr sz="2400" cap="all" spc="100" baseline="0">
                <a:solidFill>
                  <a:schemeClr val="bg1"/>
                </a:solidFill>
              </a:defRPr>
            </a:lvl1pPr>
          </a:lstStyle>
          <a:p>
            <a:pPr rtl="0"/>
            <a:r>
              <a:rPr lang="de-DE" noProof="0"/>
              <a:t>Titel hinzufügen</a:t>
            </a:r>
          </a:p>
        </p:txBody>
      </p:sp>
      <p:sp>
        <p:nvSpPr>
          <p:cNvPr id="8" name="Datumsplatzhalt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de-DE" noProof="0"/>
              <a:t>20XX</a:t>
            </a:r>
          </a:p>
        </p:txBody>
      </p:sp>
      <p:sp>
        <p:nvSpPr>
          <p:cNvPr id="9" name="Fußzeilenplatzhalt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e-DE" noProof="0"/>
              <a:t>Verkaufspräsentation</a:t>
            </a:r>
          </a:p>
        </p:txBody>
      </p:sp>
      <p:sp>
        <p:nvSpPr>
          <p:cNvPr id="10" name="Foliennummernplatzhalt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e-DE" noProof="0" smtClean="0"/>
              <a:pPr rtl="0"/>
              <a:t>‹Nr.›</a:t>
            </a:fld>
            <a:endParaRPr lang="de-DE" noProof="0"/>
          </a:p>
        </p:txBody>
      </p:sp>
      <p:sp>
        <p:nvSpPr>
          <p:cNvPr id="15" name="Textplatzhalt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rtlCol="0" anchor="ctr"/>
          <a:lstStyle>
            <a:lvl1pPr marL="0" indent="0" algn="l">
              <a:lnSpc>
                <a:spcPct val="200000"/>
              </a:lnSpc>
              <a:spcBef>
                <a:spcPts val="0"/>
              </a:spcBef>
              <a:buNone/>
              <a:defRPr sz="1800" cap="none" spc="100" baseline="0">
                <a:solidFill>
                  <a:schemeClr val="tx1"/>
                </a:solidFill>
                <a:latin typeface="+mn-lt"/>
              </a:defRPr>
            </a:lvl1pPr>
          </a:lstStyle>
          <a:p>
            <a:pPr lvl="0" rtl="0"/>
            <a:r>
              <a:rPr lang="de-DE" noProof="0"/>
              <a:t>Untertitel durch Klicken hinzufügen</a:t>
            </a:r>
          </a:p>
        </p:txBody>
      </p:sp>
    </p:spTree>
    <p:extLst>
      <p:ext uri="{BB962C8B-B14F-4D97-AF65-F5344CB8AC3E}">
        <p14:creationId xmlns:p14="http://schemas.microsoft.com/office/powerpoint/2010/main" val="417042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nlinienfolie">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de-DE" noProof="0"/>
              <a:t>Zum Hinzufügen eines Fotos klicken</a:t>
            </a:r>
          </a:p>
        </p:txBody>
      </p:sp>
      <p:sp>
        <p:nvSpPr>
          <p:cNvPr id="2" name="Titel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rtlCol="0"/>
          <a:lstStyle>
            <a:lvl1pPr algn="ctr">
              <a:defRPr sz="6000" cap="all" spc="100" baseline="0">
                <a:solidFill>
                  <a:schemeClr val="accent5"/>
                </a:solidFill>
              </a:defRPr>
            </a:lvl1pPr>
          </a:lstStyle>
          <a:p>
            <a:pPr rtl="0"/>
            <a:r>
              <a:rPr lang="de-DE" noProof="0"/>
              <a:t>Titel durch Klicken hinzufügen</a:t>
            </a:r>
          </a:p>
        </p:txBody>
      </p:sp>
    </p:spTree>
    <p:extLst>
      <p:ext uri="{BB962C8B-B14F-4D97-AF65-F5344CB8AC3E}">
        <p14:creationId xmlns:p14="http://schemas.microsoft.com/office/powerpoint/2010/main" val="11483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schäftsmodell">
    <p:bg>
      <p:bgPr>
        <a:solidFill>
          <a:schemeClr val="accent5">
            <a:alpha val="10000"/>
          </a:schemeClr>
        </a:solidFill>
        <a:effectLst/>
      </p:bgPr>
    </p:bg>
    <p:spTree>
      <p:nvGrpSpPr>
        <p:cNvPr id="1" name=""/>
        <p:cNvGrpSpPr/>
        <p:nvPr/>
      </p:nvGrpSpPr>
      <p:grpSpPr>
        <a:xfrm>
          <a:off x="0" y="0"/>
          <a:ext cx="0" cy="0"/>
          <a:chOff x="0" y="0"/>
          <a:chExt cx="0" cy="0"/>
        </a:xfrm>
      </p:grpSpPr>
      <p:sp>
        <p:nvSpPr>
          <p:cNvPr id="11" name="Bildplatzhalt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rtlCol="0"/>
          <a:lstStyle>
            <a:lvl1pPr marL="0" indent="0" algn="ctr">
              <a:buNone/>
              <a:defRPr/>
            </a:lvl1pPr>
          </a:lstStyle>
          <a:p>
            <a:pPr rtl="0"/>
            <a:r>
              <a:rPr lang="de-DE" noProof="0"/>
              <a:t>Zum Hinzufügen eines Fotos klicken</a:t>
            </a:r>
          </a:p>
        </p:txBody>
      </p:sp>
      <p:sp>
        <p:nvSpPr>
          <p:cNvPr id="2" name="Titel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sz="2400" cap="all" spc="100" baseline="0">
                <a:solidFill>
                  <a:schemeClr val="bg1"/>
                </a:solidFill>
              </a:defRPr>
            </a:lvl1pPr>
          </a:lstStyle>
          <a:p>
            <a:pPr rtl="0"/>
            <a:r>
              <a:rPr lang="de-DE" noProof="0"/>
              <a:t>Titel hinzufügen</a:t>
            </a:r>
          </a:p>
        </p:txBody>
      </p:sp>
      <p:sp>
        <p:nvSpPr>
          <p:cNvPr id="16" name="Textplatzhalt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de-DE" noProof="0"/>
              <a:t>Untertitel durch Klicken hinzufügen</a:t>
            </a:r>
          </a:p>
        </p:txBody>
      </p:sp>
      <p:sp>
        <p:nvSpPr>
          <p:cNvPr id="14" name="Textplatzhalt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36" name="Textplatzhalt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de-DE" noProof="0"/>
              <a:t>Untertitel durch Klicken hinzufügen</a:t>
            </a:r>
          </a:p>
        </p:txBody>
      </p:sp>
      <p:sp>
        <p:nvSpPr>
          <p:cNvPr id="35" name="Textplatzhalt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39" name="Textplatzhalt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de-DE" noProof="0"/>
              <a:t>Untertitel durch Klicken hinzufügen</a:t>
            </a:r>
          </a:p>
        </p:txBody>
      </p:sp>
      <p:sp>
        <p:nvSpPr>
          <p:cNvPr id="38" name="Textplatzhalt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8" name="Datumsplatzhalt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de-DE" noProof="0"/>
              <a:t>20XX</a:t>
            </a:r>
          </a:p>
        </p:txBody>
      </p:sp>
      <p:sp>
        <p:nvSpPr>
          <p:cNvPr id="9" name="Fußzeilenplatzhalt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pPr rtl="0"/>
            <a:r>
              <a:rPr lang="de-DE" noProof="0"/>
              <a:t>Verkaufspräsentation</a:t>
            </a:r>
          </a:p>
        </p:txBody>
      </p:sp>
      <p:sp>
        <p:nvSpPr>
          <p:cNvPr id="10" name="Foliennummernplatzhalt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20042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Übersicht über Marktchanc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rtlCol="0" anchor="ctr"/>
          <a:lstStyle>
            <a:lvl1pPr algn="l">
              <a:defRPr sz="2400" cap="all" spc="100" baseline="0">
                <a:solidFill>
                  <a:schemeClr val="accent2"/>
                </a:solidFill>
              </a:defRPr>
            </a:lvl1pPr>
          </a:lstStyle>
          <a:p>
            <a:pPr rtl="0"/>
            <a:r>
              <a:rPr lang="de-DE" noProof="0"/>
              <a:t>Titel durch Klicken hinzufügen</a:t>
            </a:r>
          </a:p>
        </p:txBody>
      </p:sp>
      <p:sp>
        <p:nvSpPr>
          <p:cNvPr id="15" name="Textplatzhalt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de-DE" noProof="0"/>
              <a:t>Text</a:t>
            </a:r>
          </a:p>
        </p:txBody>
      </p:sp>
      <p:sp>
        <p:nvSpPr>
          <p:cNvPr id="22" name="Textplatzhalt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de-DE" noProof="0"/>
              <a:t>Text</a:t>
            </a:r>
          </a:p>
        </p:txBody>
      </p:sp>
      <p:sp>
        <p:nvSpPr>
          <p:cNvPr id="24" name="Textplatzhalt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de-DE" noProof="0"/>
              <a:t>Text</a:t>
            </a:r>
          </a:p>
        </p:txBody>
      </p:sp>
      <p:sp>
        <p:nvSpPr>
          <p:cNvPr id="14" name="Textplatzhalt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21" name="Textplatzhalt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23" name="Textplatzhalt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e-DE" noProof="0"/>
              <a:t>Klicken Sie, um Text hinzuzufügen.</a:t>
            </a:r>
          </a:p>
        </p:txBody>
      </p:sp>
      <p:sp>
        <p:nvSpPr>
          <p:cNvPr id="25" name="Datumsplatzhalt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r>
              <a:rPr lang="de-DE" noProof="0"/>
              <a:t>20XX</a:t>
            </a:r>
          </a:p>
        </p:txBody>
      </p:sp>
      <p:sp>
        <p:nvSpPr>
          <p:cNvPr id="8" name="Bildplatzhalt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rtlCol="0"/>
          <a:lstStyle>
            <a:lvl1pPr marL="0" indent="0" algn="ctr">
              <a:buNone/>
              <a:defRPr/>
            </a:lvl1pPr>
          </a:lstStyle>
          <a:p>
            <a:pPr rtl="0"/>
            <a:r>
              <a:rPr lang="de-DE" noProof="0"/>
              <a:t>Zum Hinzufügen eines Fotos klicken</a:t>
            </a:r>
          </a:p>
        </p:txBody>
      </p:sp>
      <p:sp>
        <p:nvSpPr>
          <p:cNvPr id="13" name="Fußzeilenplatzhalt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rtlCol="0"/>
          <a:lstStyle>
            <a:lvl1pPr>
              <a:defRPr>
                <a:solidFill>
                  <a:schemeClr val="bg1"/>
                </a:solidFill>
                <a:effectLst>
                  <a:outerShdw blurRad="38100" dist="38100" dir="2700000" algn="tl">
                    <a:srgbClr val="000000">
                      <a:alpha val="43137"/>
                    </a:srgbClr>
                  </a:outerShdw>
                </a:effectLst>
              </a:defRPr>
            </a:lvl1pPr>
          </a:lstStyle>
          <a:p>
            <a:pPr rtl="0"/>
            <a:r>
              <a:rPr lang="de-DE" noProof="0"/>
              <a:t>Verkaufspräsentation</a:t>
            </a:r>
          </a:p>
        </p:txBody>
      </p:sp>
      <p:sp>
        <p:nvSpPr>
          <p:cNvPr id="27" name="Foliennummernplatzhalt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de-DE" noProof="0" smtClean="0"/>
              <a:pPr rtl="0"/>
              <a:t>‹Nr.›</a:t>
            </a:fld>
            <a:endParaRPr lang="de-DE" noProof="0"/>
          </a:p>
        </p:txBody>
      </p:sp>
    </p:spTree>
    <p:extLst>
      <p:ext uri="{BB962C8B-B14F-4D97-AF65-F5344CB8AC3E}">
        <p14:creationId xmlns:p14="http://schemas.microsoft.com/office/powerpoint/2010/main" val="16253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spc="100" baseline="0">
                <a:solidFill>
                  <a:schemeClr val="bg2">
                    <a:lumMod val="50000"/>
                  </a:schemeClr>
                </a:solidFill>
              </a:defRPr>
            </a:lvl1pPr>
          </a:lstStyle>
          <a:p>
            <a:r>
              <a:rPr lang="de-DE" noProof="0"/>
              <a:t>20XX</a:t>
            </a:r>
            <a:endParaRPr lang="de-DE" sz="1000" noProof="0"/>
          </a:p>
        </p:txBody>
      </p:sp>
      <p:sp>
        <p:nvSpPr>
          <p:cNvPr id="5" name="Fußzeilenplatzhalt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i="0" cap="all" spc="100" baseline="0">
                <a:solidFill>
                  <a:schemeClr val="bg2">
                    <a:lumMod val="50000"/>
                  </a:schemeClr>
                </a:solidFill>
                <a:latin typeface="+mj-lt"/>
              </a:defRPr>
            </a:lvl1pPr>
          </a:lstStyle>
          <a:p>
            <a:r>
              <a:rPr lang="de-DE" noProof="0"/>
              <a:t>Verkaufspräsentation</a:t>
            </a:r>
            <a:endParaRPr lang="de-DE" sz="1000" noProof="0"/>
          </a:p>
        </p:txBody>
      </p:sp>
      <p:sp>
        <p:nvSpPr>
          <p:cNvPr id="6" name="Foliennummernplatzhalt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spc="100" baseline="0">
                <a:solidFill>
                  <a:schemeClr val="bg2">
                    <a:lumMod val="50000"/>
                  </a:schemeClr>
                </a:solidFill>
              </a:defRPr>
            </a:lvl1pPr>
          </a:lstStyle>
          <a:p>
            <a:fld id="{EA87306C-81BA-4795-A5CA-9392456A8C1E}" type="slidenum">
              <a:rPr lang="de-DE" noProof="0" smtClean="0"/>
              <a:pPr/>
              <a:t>‹Nr.›</a:t>
            </a:fld>
            <a:endParaRPr lang="de-DE" sz="1000" noProof="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www.gasthaus-gambachtal.d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tel:0170780760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e Nahaufnahme von grünem Gra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7" name="Titel 6">
            <a:extLst>
              <a:ext uri="{FF2B5EF4-FFF2-40B4-BE49-F238E27FC236}">
                <a16:creationId xmlns:a16="http://schemas.microsoft.com/office/drawing/2014/main" id="{CF45A9EB-00FC-4DE7-8041-09649EF9B9B6}"/>
              </a:ext>
            </a:extLst>
          </p:cNvPr>
          <p:cNvSpPr>
            <a:spLocks noGrp="1"/>
          </p:cNvSpPr>
          <p:nvPr>
            <p:ph type="title"/>
          </p:nvPr>
        </p:nvSpPr>
        <p:spPr>
          <a:xfrm>
            <a:off x="0" y="2442052"/>
            <a:ext cx="12192000" cy="1425257"/>
          </a:xfrm>
        </p:spPr>
        <p:txBody>
          <a:bodyPr rtlCol="0"/>
          <a:lstStyle/>
          <a:p>
            <a:pPr rtl="0"/>
            <a:r>
              <a:rPr lang="de-DE" sz="5000" dirty="0"/>
              <a:t>Unsere Ortsgruppe</a:t>
            </a:r>
          </a:p>
        </p:txBody>
      </p:sp>
      <p:sp>
        <p:nvSpPr>
          <p:cNvPr id="14" name="Textplatzhalter 13">
            <a:extLst>
              <a:ext uri="{FF2B5EF4-FFF2-40B4-BE49-F238E27FC236}">
                <a16:creationId xmlns:a16="http://schemas.microsoft.com/office/drawing/2014/main" id="{ECE1E739-E339-4FB6-A10E-22AB1A0D782B}"/>
              </a:ext>
            </a:extLst>
          </p:cNvPr>
          <p:cNvSpPr>
            <a:spLocks noGrp="1"/>
          </p:cNvSpPr>
          <p:nvPr>
            <p:ph type="body" sz="quarter" idx="12"/>
          </p:nvPr>
        </p:nvSpPr>
        <p:spPr>
          <a:xfrm>
            <a:off x="0" y="3867309"/>
            <a:ext cx="12192000" cy="1036320"/>
          </a:xfrm>
        </p:spPr>
        <p:txBody>
          <a:bodyPr rtlCol="0"/>
          <a:lstStyle/>
          <a:p>
            <a:pPr rtl="0"/>
            <a:r>
              <a:rPr lang="de-DE" dirty="0"/>
              <a:t>Wenzenbach Bund Naturschutz in Bayern​​</a:t>
            </a:r>
          </a:p>
        </p:txBody>
      </p:sp>
      <p:sp>
        <p:nvSpPr>
          <p:cNvPr id="12" name="Rechteck 11">
            <a:extLst>
              <a:ext uri="{FF2B5EF4-FFF2-40B4-BE49-F238E27FC236}">
                <a16:creationId xmlns:a16="http://schemas.microsoft.com/office/drawing/2014/main" id="{619D1BA2-3111-4E03-81E3-0D0F9BA3676D}"/>
              </a:ext>
              <a:ext uri="{C183D7F6-B498-43B3-948B-1728B52AA6E4}">
                <adec:decorative xmlns:adec="http://schemas.microsoft.com/office/drawing/2017/decorative" val="1"/>
              </a:ext>
            </a:extLst>
          </p:cNvPr>
          <p:cNvSpPr/>
          <p:nvPr/>
        </p:nvSpPr>
        <p:spPr>
          <a:xfrm>
            <a:off x="0" y="0"/>
            <a:ext cx="12192000" cy="244205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2" name="Rechteck 21">
            <a:extLst>
              <a:ext uri="{FF2B5EF4-FFF2-40B4-BE49-F238E27FC236}">
                <a16:creationId xmlns:a16="http://schemas.microsoft.com/office/drawing/2014/main" id="{EA4B20A4-BDBA-4ACB-BCCE-1FF6B09FE0A1}"/>
              </a:ext>
              <a:ext uri="{C183D7F6-B498-43B3-948B-1728B52AA6E4}">
                <adec:decorative xmlns:adec="http://schemas.microsoft.com/office/drawing/2017/decorative" val="1"/>
              </a:ext>
            </a:extLst>
          </p:cNvPr>
          <p:cNvSpPr/>
          <p:nvPr/>
        </p:nvSpPr>
        <p:spPr>
          <a:xfrm>
            <a:off x="-1" y="4903788"/>
            <a:ext cx="12192000" cy="195421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5" name="Rechteck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2564362" y="2314418"/>
            <a:ext cx="7063274"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Tree>
    <p:extLst>
      <p:ext uri="{BB962C8B-B14F-4D97-AF65-F5344CB8AC3E}">
        <p14:creationId xmlns:p14="http://schemas.microsoft.com/office/powerpoint/2010/main" val="258327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Titel 41">
            <a:extLst>
              <a:ext uri="{FF2B5EF4-FFF2-40B4-BE49-F238E27FC236}">
                <a16:creationId xmlns:a16="http://schemas.microsoft.com/office/drawing/2014/main" id="{2BE5B953-EF9F-4041-99DD-A612D068CA20}"/>
              </a:ext>
            </a:extLst>
          </p:cNvPr>
          <p:cNvSpPr>
            <a:spLocks noGrp="1"/>
          </p:cNvSpPr>
          <p:nvPr>
            <p:ph type="title"/>
          </p:nvPr>
        </p:nvSpPr>
        <p:spPr>
          <a:xfrm>
            <a:off x="3233057" y="698523"/>
            <a:ext cx="5715000" cy="469089"/>
          </a:xfrm>
        </p:spPr>
        <p:txBody>
          <a:bodyPr rtlCol="0"/>
          <a:lstStyle/>
          <a:p>
            <a:pPr rtl="0"/>
            <a:r>
              <a:rPr lang="de-DE"/>
              <a:t>Marktvergleich</a:t>
            </a:r>
          </a:p>
        </p:txBody>
      </p:sp>
      <p:sp>
        <p:nvSpPr>
          <p:cNvPr id="39" name="Textplatzhalter 38">
            <a:extLst>
              <a:ext uri="{FF2B5EF4-FFF2-40B4-BE49-F238E27FC236}">
                <a16:creationId xmlns:a16="http://schemas.microsoft.com/office/drawing/2014/main" id="{527B65DB-B329-4F74-8E21-BB9F010D9221}"/>
              </a:ext>
            </a:extLst>
          </p:cNvPr>
          <p:cNvSpPr>
            <a:spLocks noGrp="1"/>
          </p:cNvSpPr>
          <p:nvPr>
            <p:ph type="body" sz="quarter" idx="16"/>
          </p:nvPr>
        </p:nvSpPr>
        <p:spPr>
          <a:xfrm>
            <a:off x="1681078" y="1853427"/>
            <a:ext cx="1252367" cy="863490"/>
          </a:xfrm>
        </p:spPr>
        <p:txBody>
          <a:bodyPr rtlCol="0"/>
          <a:lstStyle/>
          <a:p>
            <a:pPr rtl="0"/>
            <a:r>
              <a:rPr lang="de-DE" sz="1800" dirty="0"/>
              <a:t>3 Mrd. €</a:t>
            </a:r>
          </a:p>
        </p:txBody>
      </p:sp>
      <p:sp>
        <p:nvSpPr>
          <p:cNvPr id="37" name="Textplatzhalter 36">
            <a:extLst>
              <a:ext uri="{FF2B5EF4-FFF2-40B4-BE49-F238E27FC236}">
                <a16:creationId xmlns:a16="http://schemas.microsoft.com/office/drawing/2014/main" id="{71CDE1A5-3814-4B55-93C4-8A6EA3982E73}"/>
              </a:ext>
            </a:extLst>
          </p:cNvPr>
          <p:cNvSpPr>
            <a:spLocks noGrp="1"/>
          </p:cNvSpPr>
          <p:nvPr>
            <p:ph type="body" sz="quarter" idx="12"/>
          </p:nvPr>
        </p:nvSpPr>
        <p:spPr>
          <a:xfrm>
            <a:off x="838200" y="2883704"/>
            <a:ext cx="2939143" cy="469089"/>
          </a:xfrm>
        </p:spPr>
        <p:txBody>
          <a:bodyPr rtlCol="0"/>
          <a:lstStyle/>
          <a:p>
            <a:pPr rtl="0"/>
            <a:r>
              <a:rPr lang="de-DE"/>
              <a:t>Gestaltungsmöglichkeit</a:t>
            </a:r>
          </a:p>
        </p:txBody>
      </p:sp>
      <p:sp>
        <p:nvSpPr>
          <p:cNvPr id="54" name="Textplatzhalter 53">
            <a:extLst>
              <a:ext uri="{FF2B5EF4-FFF2-40B4-BE49-F238E27FC236}">
                <a16:creationId xmlns:a16="http://schemas.microsoft.com/office/drawing/2014/main" id="{D3FA2EF4-DF81-4FEC-82B7-E032CFC41EB6}"/>
              </a:ext>
            </a:extLst>
          </p:cNvPr>
          <p:cNvSpPr>
            <a:spLocks noGrp="1"/>
          </p:cNvSpPr>
          <p:nvPr>
            <p:ph type="body" sz="quarter" idx="17"/>
          </p:nvPr>
        </p:nvSpPr>
        <p:spPr>
          <a:xfrm>
            <a:off x="838200" y="3253816"/>
            <a:ext cx="2939143" cy="469089"/>
          </a:xfrm>
        </p:spPr>
        <p:txBody>
          <a:bodyPr rtlCol="0"/>
          <a:lstStyle/>
          <a:p>
            <a:pPr rtl="0"/>
            <a:r>
              <a:rPr lang="de-DE"/>
              <a:t>Adressierbarer Markt</a:t>
            </a:r>
          </a:p>
        </p:txBody>
      </p:sp>
      <p:sp>
        <p:nvSpPr>
          <p:cNvPr id="90" name="Textplatzhalter 89">
            <a:extLst>
              <a:ext uri="{FF2B5EF4-FFF2-40B4-BE49-F238E27FC236}">
                <a16:creationId xmlns:a16="http://schemas.microsoft.com/office/drawing/2014/main" id="{F6CA8238-A816-473B-A76E-0EF3D09360C6}"/>
              </a:ext>
            </a:extLst>
          </p:cNvPr>
          <p:cNvSpPr>
            <a:spLocks noGrp="1"/>
          </p:cNvSpPr>
          <p:nvPr>
            <p:ph type="body" sz="quarter" idx="19"/>
          </p:nvPr>
        </p:nvSpPr>
        <p:spPr>
          <a:xfrm>
            <a:off x="5469646" y="1853426"/>
            <a:ext cx="1252367" cy="863491"/>
          </a:xfrm>
        </p:spPr>
        <p:txBody>
          <a:bodyPr rtlCol="0"/>
          <a:lstStyle/>
          <a:p>
            <a:pPr rtl="0"/>
            <a:r>
              <a:rPr lang="de-DE" sz="1800"/>
              <a:t>2 Mrd. €</a:t>
            </a:r>
          </a:p>
        </p:txBody>
      </p:sp>
      <p:sp>
        <p:nvSpPr>
          <p:cNvPr id="89" name="Textplatzhalter 88">
            <a:extLst>
              <a:ext uri="{FF2B5EF4-FFF2-40B4-BE49-F238E27FC236}">
                <a16:creationId xmlns:a16="http://schemas.microsoft.com/office/drawing/2014/main" id="{E5A46631-16AA-4D6B-9733-48F9BFBDE600}"/>
              </a:ext>
            </a:extLst>
          </p:cNvPr>
          <p:cNvSpPr>
            <a:spLocks noGrp="1"/>
          </p:cNvSpPr>
          <p:nvPr>
            <p:ph type="body" sz="quarter" idx="18"/>
          </p:nvPr>
        </p:nvSpPr>
        <p:spPr>
          <a:xfrm>
            <a:off x="4626428" y="2883704"/>
            <a:ext cx="2939143" cy="469089"/>
          </a:xfrm>
        </p:spPr>
        <p:txBody>
          <a:bodyPr rtlCol="0"/>
          <a:lstStyle/>
          <a:p>
            <a:pPr rtl="0"/>
            <a:r>
              <a:rPr lang="de-DE"/>
              <a:t>Entwicklungsfreiheit</a:t>
            </a:r>
          </a:p>
        </p:txBody>
      </p:sp>
      <p:sp>
        <p:nvSpPr>
          <p:cNvPr id="125" name="Textplatzhalter 124">
            <a:extLst>
              <a:ext uri="{FF2B5EF4-FFF2-40B4-BE49-F238E27FC236}">
                <a16:creationId xmlns:a16="http://schemas.microsoft.com/office/drawing/2014/main" id="{100BF894-75A1-44C5-868C-04E7E1B4480C}"/>
              </a:ext>
            </a:extLst>
          </p:cNvPr>
          <p:cNvSpPr>
            <a:spLocks noGrp="1"/>
          </p:cNvSpPr>
          <p:nvPr>
            <p:ph type="body" sz="quarter" idx="20"/>
          </p:nvPr>
        </p:nvSpPr>
        <p:spPr>
          <a:xfrm>
            <a:off x="4626428" y="3253816"/>
            <a:ext cx="2939143" cy="469089"/>
          </a:xfrm>
        </p:spPr>
        <p:txBody>
          <a:bodyPr rtlCol="0"/>
          <a:lstStyle/>
          <a:p>
            <a:pPr rtl="0"/>
            <a:r>
              <a:rPr lang="de-DE"/>
              <a:t>Bedienbarer Markt</a:t>
            </a:r>
          </a:p>
        </p:txBody>
      </p:sp>
      <p:sp>
        <p:nvSpPr>
          <p:cNvPr id="93" name="Textplatzhalter 92">
            <a:extLst>
              <a:ext uri="{FF2B5EF4-FFF2-40B4-BE49-F238E27FC236}">
                <a16:creationId xmlns:a16="http://schemas.microsoft.com/office/drawing/2014/main" id="{69309BE5-1D43-41CC-AF4E-0764CB38AFC7}"/>
              </a:ext>
            </a:extLst>
          </p:cNvPr>
          <p:cNvSpPr>
            <a:spLocks noGrp="1"/>
          </p:cNvSpPr>
          <p:nvPr>
            <p:ph type="body" sz="quarter" idx="22"/>
          </p:nvPr>
        </p:nvSpPr>
        <p:spPr/>
        <p:txBody>
          <a:bodyPr rtlCol="0"/>
          <a:lstStyle/>
          <a:p>
            <a:pPr rtl="0"/>
            <a:r>
              <a:rPr lang="de-DE" sz="1800"/>
              <a:t>1 Mrd. €</a:t>
            </a:r>
          </a:p>
        </p:txBody>
      </p:sp>
      <p:sp>
        <p:nvSpPr>
          <p:cNvPr id="111" name="Textplatzhalter 110">
            <a:extLst>
              <a:ext uri="{FF2B5EF4-FFF2-40B4-BE49-F238E27FC236}">
                <a16:creationId xmlns:a16="http://schemas.microsoft.com/office/drawing/2014/main" id="{E1D1694F-C738-4BCD-9E96-EE9975000D4C}"/>
              </a:ext>
            </a:extLst>
          </p:cNvPr>
          <p:cNvSpPr>
            <a:spLocks noGrp="1"/>
          </p:cNvSpPr>
          <p:nvPr>
            <p:ph type="body" sz="quarter" idx="21"/>
          </p:nvPr>
        </p:nvSpPr>
        <p:spPr>
          <a:xfrm>
            <a:off x="8414657" y="2883704"/>
            <a:ext cx="2939143" cy="469089"/>
          </a:xfrm>
        </p:spPr>
        <p:txBody>
          <a:bodyPr rtlCol="0"/>
          <a:lstStyle/>
          <a:p>
            <a:pPr rtl="0"/>
            <a:r>
              <a:rPr lang="de-DE"/>
              <a:t>Wenige Mitbewerber</a:t>
            </a:r>
          </a:p>
        </p:txBody>
      </p:sp>
      <p:sp>
        <p:nvSpPr>
          <p:cNvPr id="126" name="Textplatzhalter 125">
            <a:extLst>
              <a:ext uri="{FF2B5EF4-FFF2-40B4-BE49-F238E27FC236}">
                <a16:creationId xmlns:a16="http://schemas.microsoft.com/office/drawing/2014/main" id="{7E940100-DD26-429A-A83D-A44DA41E65D5}"/>
              </a:ext>
            </a:extLst>
          </p:cNvPr>
          <p:cNvSpPr>
            <a:spLocks noGrp="1"/>
          </p:cNvSpPr>
          <p:nvPr>
            <p:ph type="body" sz="quarter" idx="23"/>
          </p:nvPr>
        </p:nvSpPr>
        <p:spPr>
          <a:xfrm>
            <a:off x="8414657" y="3253816"/>
            <a:ext cx="2939143" cy="469089"/>
          </a:xfrm>
        </p:spPr>
        <p:txBody>
          <a:bodyPr rtlCol="0"/>
          <a:lstStyle/>
          <a:p>
            <a:pPr rtl="0"/>
            <a:r>
              <a:rPr lang="de-DE"/>
              <a:t>Erzielbarer Markt</a:t>
            </a:r>
          </a:p>
        </p:txBody>
      </p:sp>
      <p:pic>
        <p:nvPicPr>
          <p:cNvPr id="23" name="Bildplatzhalter 22" descr="Ein Bild mit einer Pflanze, Gras">
            <a:extLst>
              <a:ext uri="{FF2B5EF4-FFF2-40B4-BE49-F238E27FC236}">
                <a16:creationId xmlns:a16="http://schemas.microsoft.com/office/drawing/2014/main" id="{2C4E5530-CABD-4A85-83DA-8368360A3E1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4234542"/>
            <a:ext cx="12191999" cy="2623457"/>
          </a:xfrm>
        </p:spPr>
      </p:pic>
      <p:sp>
        <p:nvSpPr>
          <p:cNvPr id="14" name="Datumsplatzhalter 13">
            <a:extLst>
              <a:ext uri="{FF2B5EF4-FFF2-40B4-BE49-F238E27FC236}">
                <a16:creationId xmlns:a16="http://schemas.microsoft.com/office/drawing/2014/main" id="{4FDD6906-1C24-4943-96AE-3D921C54A365}"/>
              </a:ext>
            </a:extLst>
          </p:cNvPr>
          <p:cNvSpPr>
            <a:spLocks noGrp="1"/>
          </p:cNvSpPr>
          <p:nvPr>
            <p:ph type="dt" sz="half" idx="2"/>
          </p:nvPr>
        </p:nvSpPr>
        <p:spPr>
          <a:xfrm>
            <a:off x="838200" y="6356350"/>
            <a:ext cx="2743200" cy="365125"/>
          </a:xfrm>
        </p:spPr>
        <p:txBody>
          <a:bodyPr rtlCol="0"/>
          <a:lstStyle/>
          <a:p>
            <a:pPr rtl="0"/>
            <a:r>
              <a:rPr lang="de-DE" sz="1000"/>
              <a:t>20XX</a:t>
            </a:r>
          </a:p>
        </p:txBody>
      </p:sp>
      <p:sp>
        <p:nvSpPr>
          <p:cNvPr id="15" name="Fußzeilenplatzhalter 14">
            <a:extLst>
              <a:ext uri="{FF2B5EF4-FFF2-40B4-BE49-F238E27FC236}">
                <a16:creationId xmlns:a16="http://schemas.microsoft.com/office/drawing/2014/main" id="{7E994A2C-DB38-4747-8F1D-41BA60924831}"/>
              </a:ext>
            </a:extLst>
          </p:cNvPr>
          <p:cNvSpPr>
            <a:spLocks noGrp="1"/>
          </p:cNvSpPr>
          <p:nvPr>
            <p:ph type="ftr" sz="quarter" idx="3"/>
          </p:nvPr>
        </p:nvSpPr>
        <p:spPr>
          <a:xfrm>
            <a:off x="4038600" y="6356350"/>
            <a:ext cx="4114800" cy="365125"/>
          </a:xfrm>
        </p:spPr>
        <p:txBody>
          <a:bodyPr rtlCol="0"/>
          <a:lstStyle/>
          <a:p>
            <a:pPr rtl="0"/>
            <a:r>
              <a:rPr lang="de-DE" sz="1000"/>
              <a:t>Verkaufspräsentation</a:t>
            </a:r>
          </a:p>
        </p:txBody>
      </p:sp>
      <p:sp>
        <p:nvSpPr>
          <p:cNvPr id="16" name="Foliennummernplatzhalter 15">
            <a:extLst>
              <a:ext uri="{FF2B5EF4-FFF2-40B4-BE49-F238E27FC236}">
                <a16:creationId xmlns:a16="http://schemas.microsoft.com/office/drawing/2014/main" id="{B4B869B9-27B2-49B6-8155-82C866DB1AD1}"/>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de-DE" sz="1000" smtClean="0"/>
              <a:pPr/>
              <a:t>10</a:t>
            </a:fld>
            <a:endParaRPr lang="de-DE" sz="1000"/>
          </a:p>
        </p:txBody>
      </p:sp>
    </p:spTree>
    <p:extLst>
      <p:ext uri="{BB962C8B-B14F-4D97-AF65-F5344CB8AC3E}">
        <p14:creationId xmlns:p14="http://schemas.microsoft.com/office/powerpoint/2010/main" val="790109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itel 25">
            <a:extLst>
              <a:ext uri="{FF2B5EF4-FFF2-40B4-BE49-F238E27FC236}">
                <a16:creationId xmlns:a16="http://schemas.microsoft.com/office/drawing/2014/main" id="{1D9B171E-A37E-4DB5-A2AC-F8C4778DB6C6}"/>
              </a:ext>
            </a:extLst>
          </p:cNvPr>
          <p:cNvSpPr>
            <a:spLocks noGrp="1"/>
          </p:cNvSpPr>
          <p:nvPr>
            <p:ph type="title"/>
          </p:nvPr>
        </p:nvSpPr>
        <p:spPr>
          <a:xfrm>
            <a:off x="809568" y="2450440"/>
            <a:ext cx="4143432" cy="548711"/>
          </a:xfrm>
        </p:spPr>
        <p:txBody>
          <a:bodyPr rtlCol="0"/>
          <a:lstStyle/>
          <a:p>
            <a:pPr rtl="0"/>
            <a:r>
              <a:rPr lang="de-DE"/>
              <a:t>Unsere Konkurrenz</a:t>
            </a:r>
          </a:p>
        </p:txBody>
      </p:sp>
      <p:pic>
        <p:nvPicPr>
          <p:cNvPr id="60" name="Bildplatzhalter 59" descr="Ein Bild mit sprießendem Gras">
            <a:extLst>
              <a:ext uri="{FF2B5EF4-FFF2-40B4-BE49-F238E27FC236}">
                <a16:creationId xmlns:a16="http://schemas.microsoft.com/office/drawing/2014/main" id="{203BE455-3949-41E3-AD2E-8F6C87C3836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4837756" y="0"/>
            <a:ext cx="7354243" cy="2862470"/>
          </a:xfrm>
        </p:spPr>
      </p:pic>
      <p:sp>
        <p:nvSpPr>
          <p:cNvPr id="5" name="Textplatzhalter 4">
            <a:extLst>
              <a:ext uri="{FF2B5EF4-FFF2-40B4-BE49-F238E27FC236}">
                <a16:creationId xmlns:a16="http://schemas.microsoft.com/office/drawing/2014/main" id="{7A5259B6-9592-490D-9692-23A6DD900E14}"/>
              </a:ext>
            </a:extLst>
          </p:cNvPr>
          <p:cNvSpPr>
            <a:spLocks noGrp="1"/>
          </p:cNvSpPr>
          <p:nvPr>
            <p:ph type="body" sz="quarter" idx="16"/>
          </p:nvPr>
        </p:nvSpPr>
        <p:spPr>
          <a:xfrm>
            <a:off x="819728" y="3365446"/>
            <a:ext cx="4953000" cy="426393"/>
          </a:xfrm>
        </p:spPr>
        <p:txBody>
          <a:bodyPr rtlCol="0"/>
          <a:lstStyle/>
          <a:p>
            <a:pPr rtl="0"/>
            <a:r>
              <a:rPr lang="de-DE"/>
              <a:t>Contoso</a:t>
            </a:r>
          </a:p>
        </p:txBody>
      </p:sp>
      <p:sp>
        <p:nvSpPr>
          <p:cNvPr id="3" name="Textplatzhalter 2">
            <a:extLst>
              <a:ext uri="{FF2B5EF4-FFF2-40B4-BE49-F238E27FC236}">
                <a16:creationId xmlns:a16="http://schemas.microsoft.com/office/drawing/2014/main" id="{2640E91D-18E5-4731-B64D-89FA6D338F8D}"/>
              </a:ext>
            </a:extLst>
          </p:cNvPr>
          <p:cNvSpPr>
            <a:spLocks noGrp="1"/>
          </p:cNvSpPr>
          <p:nvPr>
            <p:ph type="body" sz="quarter" idx="12"/>
          </p:nvPr>
        </p:nvSpPr>
        <p:spPr>
          <a:xfrm>
            <a:off x="819727" y="3744950"/>
            <a:ext cx="5196689" cy="2447620"/>
          </a:xfrm>
        </p:spPr>
        <p:txBody>
          <a:bodyPr rtlCol="0"/>
          <a:lstStyle/>
          <a:p>
            <a:pPr rtl="0"/>
            <a:r>
              <a:rPr lang="de-DE" dirty="0"/>
              <a:t>Unser Produkt liegt preismäßig unter dem anderer Unternehmen auf dem Markt</a:t>
            </a:r>
          </a:p>
          <a:p>
            <a:pPr rtl="0"/>
            <a:endParaRPr lang="de-DE" dirty="0"/>
          </a:p>
          <a:p>
            <a:pPr rtl="0"/>
            <a:r>
              <a:rPr lang="de-DE" dirty="0"/>
              <a:t>Das Design ist im Vergleich zu den komplexen Entwürfen der Mitbewerber einfach und einfach zu verwenden.</a:t>
            </a:r>
          </a:p>
          <a:p>
            <a:pPr rtl="0"/>
            <a:endParaRPr lang="de-DE" dirty="0"/>
          </a:p>
          <a:p>
            <a:pPr rtl="0"/>
            <a:r>
              <a:rPr lang="de-DE" dirty="0"/>
              <a:t>Erschwinglichkeit ist der Hauptanziehungspunkt für unsere Verbraucher zu unserem Produkt</a:t>
            </a:r>
          </a:p>
        </p:txBody>
      </p:sp>
      <p:sp>
        <p:nvSpPr>
          <p:cNvPr id="7" name="Textplatzhalter 6">
            <a:extLst>
              <a:ext uri="{FF2B5EF4-FFF2-40B4-BE49-F238E27FC236}">
                <a16:creationId xmlns:a16="http://schemas.microsoft.com/office/drawing/2014/main" id="{0507607F-9E24-4250-8615-A5CB61BA54C6}"/>
              </a:ext>
            </a:extLst>
          </p:cNvPr>
          <p:cNvSpPr>
            <a:spLocks noGrp="1"/>
          </p:cNvSpPr>
          <p:nvPr>
            <p:ph type="body" sz="quarter" idx="18"/>
          </p:nvPr>
        </p:nvSpPr>
        <p:spPr>
          <a:xfrm>
            <a:off x="6400800" y="3365446"/>
            <a:ext cx="4953000" cy="426393"/>
          </a:xfrm>
        </p:spPr>
        <p:txBody>
          <a:bodyPr rtlCol="0"/>
          <a:lstStyle/>
          <a:p>
            <a:pPr rtl="0"/>
            <a:r>
              <a:rPr lang="de-DE"/>
              <a:t>Mitbewerber</a:t>
            </a:r>
          </a:p>
        </p:txBody>
      </p:sp>
      <p:sp>
        <p:nvSpPr>
          <p:cNvPr id="6" name="Textplatzhalter 5">
            <a:extLst>
              <a:ext uri="{FF2B5EF4-FFF2-40B4-BE49-F238E27FC236}">
                <a16:creationId xmlns:a16="http://schemas.microsoft.com/office/drawing/2014/main" id="{653FA3EF-7124-4E69-8D7C-68B2154F6E6F}"/>
              </a:ext>
            </a:extLst>
          </p:cNvPr>
          <p:cNvSpPr>
            <a:spLocks noGrp="1"/>
          </p:cNvSpPr>
          <p:nvPr>
            <p:ph type="body" sz="quarter" idx="17"/>
          </p:nvPr>
        </p:nvSpPr>
        <p:spPr>
          <a:xfrm>
            <a:off x="6400799" y="3744950"/>
            <a:ext cx="5581073" cy="2348032"/>
          </a:xfrm>
        </p:spPr>
        <p:txBody>
          <a:bodyPr rtlCol="0"/>
          <a:lstStyle/>
          <a:p>
            <a:pPr rtl="0"/>
            <a:r>
              <a:rPr lang="de-DE" dirty="0"/>
              <a:t>Unternehmen A</a:t>
            </a:r>
            <a:br>
              <a:rPr lang="de-DE" dirty="0"/>
            </a:br>
            <a:r>
              <a:rPr lang="de-DE" dirty="0"/>
              <a:t>Produkt ist teurer</a:t>
            </a:r>
          </a:p>
          <a:p>
            <a:pPr rtl="0"/>
            <a:endParaRPr lang="de-DE" dirty="0"/>
          </a:p>
          <a:p>
            <a:pPr rtl="0"/>
            <a:r>
              <a:rPr lang="de-DE" dirty="0"/>
              <a:t>Unternehmen B &amp; C</a:t>
            </a:r>
            <a:br>
              <a:rPr lang="de-DE" dirty="0"/>
            </a:br>
            <a:r>
              <a:rPr lang="de-DE" dirty="0"/>
              <a:t>Das Produkt ist teuer und umständlich zu verwenden</a:t>
            </a:r>
          </a:p>
          <a:p>
            <a:pPr rtl="0"/>
            <a:endParaRPr lang="de-DE" dirty="0"/>
          </a:p>
          <a:p>
            <a:pPr rtl="0"/>
            <a:r>
              <a:rPr lang="de-DE" dirty="0"/>
              <a:t>Unternehmen D &amp; E</a:t>
            </a:r>
            <a:br>
              <a:rPr lang="de-DE" dirty="0"/>
            </a:br>
            <a:r>
              <a:rPr lang="de-DE" dirty="0"/>
              <a:t>Das Produkt ist kostengünstig, aber umständlich zu verwenden.</a:t>
            </a:r>
          </a:p>
        </p:txBody>
      </p:sp>
      <p:sp>
        <p:nvSpPr>
          <p:cNvPr id="34" name="Datumsplatzhalter 33">
            <a:extLst>
              <a:ext uri="{FF2B5EF4-FFF2-40B4-BE49-F238E27FC236}">
                <a16:creationId xmlns:a16="http://schemas.microsoft.com/office/drawing/2014/main" id="{CE5FA933-8959-4B54-AC99-11D1045822E8}"/>
              </a:ext>
            </a:extLst>
          </p:cNvPr>
          <p:cNvSpPr>
            <a:spLocks noGrp="1"/>
          </p:cNvSpPr>
          <p:nvPr>
            <p:ph type="dt" sz="half" idx="2"/>
          </p:nvPr>
        </p:nvSpPr>
        <p:spPr>
          <a:xfrm>
            <a:off x="838200" y="6356350"/>
            <a:ext cx="2743200" cy="365125"/>
          </a:xfrm>
        </p:spPr>
        <p:txBody>
          <a:bodyPr rtlCol="0"/>
          <a:lstStyle/>
          <a:p>
            <a:pPr rtl="0"/>
            <a:r>
              <a:rPr lang="de-DE" sz="1000" dirty="0"/>
              <a:t>20XX</a:t>
            </a:r>
          </a:p>
        </p:txBody>
      </p:sp>
      <p:sp>
        <p:nvSpPr>
          <p:cNvPr id="35" name="Fußzeilenplatzhalter 34">
            <a:extLst>
              <a:ext uri="{FF2B5EF4-FFF2-40B4-BE49-F238E27FC236}">
                <a16:creationId xmlns:a16="http://schemas.microsoft.com/office/drawing/2014/main" id="{359ECB67-53CE-46F0-8F4C-CF75ABD549B6}"/>
              </a:ext>
            </a:extLst>
          </p:cNvPr>
          <p:cNvSpPr>
            <a:spLocks noGrp="1"/>
          </p:cNvSpPr>
          <p:nvPr>
            <p:ph type="ftr" sz="quarter" idx="3"/>
          </p:nvPr>
        </p:nvSpPr>
        <p:spPr>
          <a:xfrm>
            <a:off x="4038600" y="6356350"/>
            <a:ext cx="4114800" cy="365125"/>
          </a:xfrm>
        </p:spPr>
        <p:txBody>
          <a:bodyPr rtlCol="0"/>
          <a:lstStyle/>
          <a:p>
            <a:pPr rtl="0"/>
            <a:r>
              <a:rPr lang="de-DE" sz="1000" dirty="0"/>
              <a:t>Verkaufspräsentation</a:t>
            </a:r>
          </a:p>
        </p:txBody>
      </p:sp>
      <p:sp>
        <p:nvSpPr>
          <p:cNvPr id="36" name="Foliennummernplatzhalter 35">
            <a:extLst>
              <a:ext uri="{FF2B5EF4-FFF2-40B4-BE49-F238E27FC236}">
                <a16:creationId xmlns:a16="http://schemas.microsoft.com/office/drawing/2014/main" id="{4224E8B4-C6BD-4998-8E02-7B2861BBB464}"/>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de-DE" sz="1000" smtClean="0"/>
              <a:pPr/>
              <a:t>11</a:t>
            </a:fld>
            <a:endParaRPr lang="de-DE" sz="1000"/>
          </a:p>
        </p:txBody>
      </p:sp>
      <p:sp>
        <p:nvSpPr>
          <p:cNvPr id="56" name="Rechteck 55">
            <a:extLst>
              <a:ext uri="{FF2B5EF4-FFF2-40B4-BE49-F238E27FC236}">
                <a16:creationId xmlns:a16="http://schemas.microsoft.com/office/drawing/2014/main" id="{B1A47241-52E5-4D60-BFBB-CDEA5AE2B29A}"/>
              </a:ext>
              <a:ext uri="{C183D7F6-B498-43B3-948B-1728B52AA6E4}">
                <adec:decorative xmlns:adec="http://schemas.microsoft.com/office/drawing/2017/decorative" val="1"/>
              </a:ext>
            </a:extLst>
          </p:cNvPr>
          <p:cNvSpPr/>
          <p:nvPr/>
        </p:nvSpPr>
        <p:spPr>
          <a:xfrm>
            <a:off x="0" y="-1"/>
            <a:ext cx="6095999" cy="2139951"/>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Tree>
    <p:extLst>
      <p:ext uri="{BB962C8B-B14F-4D97-AF65-F5344CB8AC3E}">
        <p14:creationId xmlns:p14="http://schemas.microsoft.com/office/powerpoint/2010/main" val="32326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8C4CD6F5-95D8-45E8-B793-B1E0D78C95F7}"/>
              </a:ext>
            </a:extLst>
          </p:cNvPr>
          <p:cNvSpPr>
            <a:spLocks noGrp="1"/>
          </p:cNvSpPr>
          <p:nvPr>
            <p:ph type="title"/>
          </p:nvPr>
        </p:nvSpPr>
        <p:spPr>
          <a:xfrm>
            <a:off x="740427" y="571145"/>
            <a:ext cx="5355570" cy="438144"/>
          </a:xfrm>
        </p:spPr>
        <p:txBody>
          <a:bodyPr rtlCol="0"/>
          <a:lstStyle/>
          <a:p>
            <a:pPr rtl="0"/>
            <a:r>
              <a:rPr lang="de-DE"/>
              <a:t>Wettbewerbsumfeld</a:t>
            </a:r>
          </a:p>
        </p:txBody>
      </p:sp>
      <p:sp>
        <p:nvSpPr>
          <p:cNvPr id="33" name="Textplatzhalter 32">
            <a:extLst>
              <a:ext uri="{FF2B5EF4-FFF2-40B4-BE49-F238E27FC236}">
                <a16:creationId xmlns:a16="http://schemas.microsoft.com/office/drawing/2014/main" id="{77A19CB6-7EA1-4846-BA43-DADCACE60322}"/>
              </a:ext>
            </a:extLst>
          </p:cNvPr>
          <p:cNvSpPr>
            <a:spLocks noGrp="1"/>
          </p:cNvSpPr>
          <p:nvPr>
            <p:ph type="body" sz="quarter" idx="16"/>
          </p:nvPr>
        </p:nvSpPr>
        <p:spPr>
          <a:xfrm>
            <a:off x="6463262" y="311795"/>
            <a:ext cx="1706966" cy="426393"/>
          </a:xfrm>
        </p:spPr>
        <p:txBody>
          <a:bodyPr rtlCol="0"/>
          <a:lstStyle/>
          <a:p>
            <a:pPr rtl="0"/>
            <a:r>
              <a:rPr lang="de-DE"/>
              <a:t>Komfortabel</a:t>
            </a:r>
          </a:p>
        </p:txBody>
      </p:sp>
      <p:sp>
        <p:nvSpPr>
          <p:cNvPr id="37" name="Textplatzhalter 36">
            <a:extLst>
              <a:ext uri="{FF2B5EF4-FFF2-40B4-BE49-F238E27FC236}">
                <a16:creationId xmlns:a16="http://schemas.microsoft.com/office/drawing/2014/main" id="{A3B8002E-960A-4D35-8AB9-E0DE71A28AB9}"/>
              </a:ext>
            </a:extLst>
          </p:cNvPr>
          <p:cNvSpPr>
            <a:spLocks noGrp="1"/>
          </p:cNvSpPr>
          <p:nvPr>
            <p:ph type="body" sz="quarter" idx="20"/>
          </p:nvPr>
        </p:nvSpPr>
        <p:spPr>
          <a:xfrm>
            <a:off x="8026762" y="1774346"/>
            <a:ext cx="1929792" cy="426393"/>
          </a:xfrm>
        </p:spPr>
        <p:txBody>
          <a:bodyPr rtlCol="0" anchor="ctr"/>
          <a:lstStyle/>
          <a:p>
            <a:pPr rtl="0"/>
            <a:r>
              <a:rPr lang="de-DE"/>
              <a:t>Contoso</a:t>
            </a:r>
          </a:p>
        </p:txBody>
      </p:sp>
      <p:sp>
        <p:nvSpPr>
          <p:cNvPr id="87" name="Textplatzhalter 86">
            <a:extLst>
              <a:ext uri="{FF2B5EF4-FFF2-40B4-BE49-F238E27FC236}">
                <a16:creationId xmlns:a16="http://schemas.microsoft.com/office/drawing/2014/main" id="{3A86C768-908B-4AA6-AFE5-AEA1D9CD1AC8}"/>
              </a:ext>
            </a:extLst>
          </p:cNvPr>
          <p:cNvSpPr>
            <a:spLocks noGrp="1"/>
          </p:cNvSpPr>
          <p:nvPr>
            <p:ph type="body" sz="quarter" idx="25"/>
          </p:nvPr>
        </p:nvSpPr>
        <p:spPr>
          <a:xfrm>
            <a:off x="6083673" y="2261070"/>
            <a:ext cx="913553" cy="426393"/>
          </a:xfrm>
        </p:spPr>
        <p:txBody>
          <a:bodyPr rtlCol="0"/>
          <a:lstStyle/>
          <a:p>
            <a:pPr rtl="0"/>
            <a:r>
              <a:rPr lang="de-DE"/>
              <a:t>A</a:t>
            </a:r>
          </a:p>
        </p:txBody>
      </p:sp>
      <p:sp>
        <p:nvSpPr>
          <p:cNvPr id="35" name="Textplatzhalter 34">
            <a:extLst>
              <a:ext uri="{FF2B5EF4-FFF2-40B4-BE49-F238E27FC236}">
                <a16:creationId xmlns:a16="http://schemas.microsoft.com/office/drawing/2014/main" id="{419224EA-4B21-4626-8AF4-E21AA43A2EE0}"/>
              </a:ext>
            </a:extLst>
          </p:cNvPr>
          <p:cNvSpPr>
            <a:spLocks noGrp="1"/>
          </p:cNvSpPr>
          <p:nvPr>
            <p:ph type="body" sz="quarter" idx="18"/>
          </p:nvPr>
        </p:nvSpPr>
        <p:spPr>
          <a:xfrm>
            <a:off x="3149242" y="3061800"/>
            <a:ext cx="1706966" cy="426393"/>
          </a:xfrm>
        </p:spPr>
        <p:txBody>
          <a:bodyPr rtlCol="0"/>
          <a:lstStyle/>
          <a:p>
            <a:pPr rtl="0"/>
            <a:r>
              <a:rPr lang="de-DE"/>
              <a:t>Teuer</a:t>
            </a:r>
          </a:p>
        </p:txBody>
      </p:sp>
      <p:sp>
        <p:nvSpPr>
          <p:cNvPr id="36" name="Textplatzhalter 35">
            <a:extLst>
              <a:ext uri="{FF2B5EF4-FFF2-40B4-BE49-F238E27FC236}">
                <a16:creationId xmlns:a16="http://schemas.microsoft.com/office/drawing/2014/main" id="{AA6CEF7D-A869-47A8-8A5D-98CF9A5F8934}"/>
              </a:ext>
            </a:extLst>
          </p:cNvPr>
          <p:cNvSpPr>
            <a:spLocks noGrp="1"/>
          </p:cNvSpPr>
          <p:nvPr>
            <p:ph type="body" sz="quarter" idx="19"/>
          </p:nvPr>
        </p:nvSpPr>
        <p:spPr>
          <a:xfrm>
            <a:off x="9795826" y="3061800"/>
            <a:ext cx="1706966" cy="426393"/>
          </a:xfrm>
        </p:spPr>
        <p:txBody>
          <a:bodyPr rtlCol="0"/>
          <a:lstStyle/>
          <a:p>
            <a:pPr rtl="0"/>
            <a:r>
              <a:rPr lang="de-DE"/>
              <a:t>günstig</a:t>
            </a:r>
          </a:p>
        </p:txBody>
      </p:sp>
      <p:sp>
        <p:nvSpPr>
          <p:cNvPr id="85" name="Textplatzhalter 84">
            <a:extLst>
              <a:ext uri="{FF2B5EF4-FFF2-40B4-BE49-F238E27FC236}">
                <a16:creationId xmlns:a16="http://schemas.microsoft.com/office/drawing/2014/main" id="{AE18E477-2C5C-4571-96B3-503E72EF4DC2}"/>
              </a:ext>
            </a:extLst>
          </p:cNvPr>
          <p:cNvSpPr>
            <a:spLocks noGrp="1"/>
          </p:cNvSpPr>
          <p:nvPr>
            <p:ph type="body" sz="quarter" idx="23"/>
          </p:nvPr>
        </p:nvSpPr>
        <p:spPr>
          <a:xfrm>
            <a:off x="7713450" y="3671475"/>
            <a:ext cx="913553" cy="426393"/>
          </a:xfrm>
        </p:spPr>
        <p:txBody>
          <a:bodyPr rtlCol="0"/>
          <a:lstStyle/>
          <a:p>
            <a:pPr rtl="0"/>
            <a:r>
              <a:rPr lang="de-DE"/>
              <a:t>B</a:t>
            </a:r>
          </a:p>
        </p:txBody>
      </p:sp>
      <p:sp>
        <p:nvSpPr>
          <p:cNvPr id="83" name="Textplatzhalter 82">
            <a:extLst>
              <a:ext uri="{FF2B5EF4-FFF2-40B4-BE49-F238E27FC236}">
                <a16:creationId xmlns:a16="http://schemas.microsoft.com/office/drawing/2014/main" id="{62F3E2A5-E5C6-4624-A138-5E06608FB931}"/>
              </a:ext>
            </a:extLst>
          </p:cNvPr>
          <p:cNvSpPr>
            <a:spLocks noGrp="1"/>
          </p:cNvSpPr>
          <p:nvPr>
            <p:ph type="body" sz="quarter" idx="21"/>
          </p:nvPr>
        </p:nvSpPr>
        <p:spPr>
          <a:xfrm>
            <a:off x="4418984" y="4145197"/>
            <a:ext cx="913553" cy="426393"/>
          </a:xfrm>
        </p:spPr>
        <p:txBody>
          <a:bodyPr rtlCol="0"/>
          <a:lstStyle/>
          <a:p>
            <a:pPr rtl="0"/>
            <a:r>
              <a:rPr lang="de-DE"/>
              <a:t>D</a:t>
            </a:r>
          </a:p>
        </p:txBody>
      </p:sp>
      <p:sp>
        <p:nvSpPr>
          <p:cNvPr id="84" name="Textplatzhalter 83">
            <a:extLst>
              <a:ext uri="{FF2B5EF4-FFF2-40B4-BE49-F238E27FC236}">
                <a16:creationId xmlns:a16="http://schemas.microsoft.com/office/drawing/2014/main" id="{D7382F8F-7AA1-4709-9477-1BFDB3F2BF02}"/>
              </a:ext>
            </a:extLst>
          </p:cNvPr>
          <p:cNvSpPr>
            <a:spLocks noGrp="1"/>
          </p:cNvSpPr>
          <p:nvPr>
            <p:ph type="body" sz="quarter" idx="22"/>
          </p:nvPr>
        </p:nvSpPr>
        <p:spPr>
          <a:xfrm>
            <a:off x="5685509" y="4584197"/>
            <a:ext cx="913553" cy="426393"/>
          </a:xfrm>
        </p:spPr>
        <p:txBody>
          <a:bodyPr rtlCol="0"/>
          <a:lstStyle/>
          <a:p>
            <a:pPr rtl="0"/>
            <a:r>
              <a:rPr lang="de-DE"/>
              <a:t>E</a:t>
            </a:r>
          </a:p>
        </p:txBody>
      </p:sp>
      <p:sp>
        <p:nvSpPr>
          <p:cNvPr id="86" name="Textplatzhalter 85">
            <a:extLst>
              <a:ext uri="{FF2B5EF4-FFF2-40B4-BE49-F238E27FC236}">
                <a16:creationId xmlns:a16="http://schemas.microsoft.com/office/drawing/2014/main" id="{FE7F44BE-BE5E-49C9-8F98-329311F2ABE9}"/>
              </a:ext>
            </a:extLst>
          </p:cNvPr>
          <p:cNvSpPr>
            <a:spLocks noGrp="1"/>
          </p:cNvSpPr>
          <p:nvPr>
            <p:ph type="body" sz="quarter" idx="24"/>
          </p:nvPr>
        </p:nvSpPr>
        <p:spPr>
          <a:xfrm>
            <a:off x="9650168" y="4298971"/>
            <a:ext cx="913553" cy="426393"/>
          </a:xfrm>
        </p:spPr>
        <p:txBody>
          <a:bodyPr rtlCol="0"/>
          <a:lstStyle/>
          <a:p>
            <a:pPr rtl="0"/>
            <a:r>
              <a:rPr lang="de-DE"/>
              <a:t>C</a:t>
            </a:r>
          </a:p>
        </p:txBody>
      </p:sp>
      <p:sp>
        <p:nvSpPr>
          <p:cNvPr id="34" name="Textplatzhalter 33">
            <a:extLst>
              <a:ext uri="{FF2B5EF4-FFF2-40B4-BE49-F238E27FC236}">
                <a16:creationId xmlns:a16="http://schemas.microsoft.com/office/drawing/2014/main" id="{2A4E14BF-E159-4BBD-B32F-775933F241DD}"/>
              </a:ext>
            </a:extLst>
          </p:cNvPr>
          <p:cNvSpPr>
            <a:spLocks noGrp="1"/>
          </p:cNvSpPr>
          <p:nvPr>
            <p:ph type="body" sz="quarter" idx="17"/>
          </p:nvPr>
        </p:nvSpPr>
        <p:spPr>
          <a:xfrm>
            <a:off x="6463261" y="5683895"/>
            <a:ext cx="1706966" cy="426393"/>
          </a:xfrm>
        </p:spPr>
        <p:txBody>
          <a:bodyPr rtlCol="0"/>
          <a:lstStyle/>
          <a:p>
            <a:pPr rtl="0"/>
            <a:r>
              <a:rPr lang="de-DE"/>
              <a:t>Unbequem</a:t>
            </a:r>
          </a:p>
        </p:txBody>
      </p:sp>
      <p:sp>
        <p:nvSpPr>
          <p:cNvPr id="3" name="Datumsplatzhalter 2">
            <a:extLst>
              <a:ext uri="{FF2B5EF4-FFF2-40B4-BE49-F238E27FC236}">
                <a16:creationId xmlns:a16="http://schemas.microsoft.com/office/drawing/2014/main" id="{ECD789C9-A8D3-405A-923E-DCF8CBB72209}"/>
              </a:ext>
            </a:extLst>
          </p:cNvPr>
          <p:cNvSpPr>
            <a:spLocks noGrp="1"/>
          </p:cNvSpPr>
          <p:nvPr>
            <p:ph type="dt" sz="half" idx="10"/>
          </p:nvPr>
        </p:nvSpPr>
        <p:spPr>
          <a:xfrm>
            <a:off x="838200" y="6356350"/>
            <a:ext cx="2743200" cy="365125"/>
          </a:xfrm>
        </p:spPr>
        <p:txBody>
          <a:bodyPr rtlCol="0"/>
          <a:lstStyle/>
          <a:p>
            <a:pPr rtl="0"/>
            <a:r>
              <a:rPr lang="de-DE" dirty="0"/>
              <a:t>20XX</a:t>
            </a:r>
          </a:p>
        </p:txBody>
      </p:sp>
      <p:sp>
        <p:nvSpPr>
          <p:cNvPr id="4" name="Fußzeilenplatzhalter 3">
            <a:extLst>
              <a:ext uri="{FF2B5EF4-FFF2-40B4-BE49-F238E27FC236}">
                <a16:creationId xmlns:a16="http://schemas.microsoft.com/office/drawing/2014/main" id="{1453CC1F-4953-4CF6-935A-455B90D91A04}"/>
              </a:ext>
            </a:extLst>
          </p:cNvPr>
          <p:cNvSpPr>
            <a:spLocks noGrp="1"/>
          </p:cNvSpPr>
          <p:nvPr>
            <p:ph type="ftr" sz="quarter" idx="11"/>
          </p:nvPr>
        </p:nvSpPr>
        <p:spPr>
          <a:xfrm>
            <a:off x="4038600" y="6356350"/>
            <a:ext cx="4114800" cy="365125"/>
          </a:xfrm>
        </p:spPr>
        <p:txBody>
          <a:bodyPr rtlCol="0"/>
          <a:lstStyle/>
          <a:p>
            <a:pPr rtl="0"/>
            <a:r>
              <a:rPr lang="de-DE" dirty="0"/>
              <a:t>Verkaufspräsentation</a:t>
            </a:r>
          </a:p>
        </p:txBody>
      </p:sp>
      <p:sp>
        <p:nvSpPr>
          <p:cNvPr id="5" name="Foliennummernplatzhalter 4">
            <a:extLst>
              <a:ext uri="{FF2B5EF4-FFF2-40B4-BE49-F238E27FC236}">
                <a16:creationId xmlns:a16="http://schemas.microsoft.com/office/drawing/2014/main" id="{B14FF064-6A5C-40FF-A678-6A79023E0956}"/>
              </a:ext>
            </a:extLst>
          </p:cNvPr>
          <p:cNvSpPr>
            <a:spLocks noGrp="1"/>
          </p:cNvSpPr>
          <p:nvPr>
            <p:ph type="sldNum" sz="quarter" idx="12"/>
          </p:nvPr>
        </p:nvSpPr>
        <p:spPr>
          <a:xfrm>
            <a:off x="8610600" y="6356350"/>
            <a:ext cx="2743200" cy="365125"/>
          </a:xfrm>
        </p:spPr>
        <p:txBody>
          <a:bodyPr rtlCol="0"/>
          <a:lstStyle/>
          <a:p>
            <a:pPr rtl="0"/>
            <a:fld id="{EA87306C-81BA-4795-A5CA-9392456A8C1E}" type="slidenum">
              <a:rPr lang="de-DE" smtClean="0"/>
              <a:pPr/>
              <a:t>12</a:t>
            </a:fld>
            <a:endParaRPr lang="de-DE"/>
          </a:p>
        </p:txBody>
      </p:sp>
    </p:spTree>
    <p:extLst>
      <p:ext uri="{BB962C8B-B14F-4D97-AF65-F5344CB8AC3E}">
        <p14:creationId xmlns:p14="http://schemas.microsoft.com/office/powerpoint/2010/main" val="337248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 name="Titel 48">
            <a:extLst>
              <a:ext uri="{FF2B5EF4-FFF2-40B4-BE49-F238E27FC236}">
                <a16:creationId xmlns:a16="http://schemas.microsoft.com/office/drawing/2014/main" id="{7D64EB56-7814-4ADB-BD4C-D4E42F8780CA}"/>
              </a:ext>
            </a:extLst>
          </p:cNvPr>
          <p:cNvSpPr>
            <a:spLocks noGrp="1"/>
          </p:cNvSpPr>
          <p:nvPr>
            <p:ph type="title"/>
          </p:nvPr>
        </p:nvSpPr>
        <p:spPr>
          <a:xfrm>
            <a:off x="827314" y="627486"/>
            <a:ext cx="5268686" cy="568896"/>
          </a:xfrm>
        </p:spPr>
        <p:txBody>
          <a:bodyPr rtlCol="0"/>
          <a:lstStyle/>
          <a:p>
            <a:pPr rtl="0"/>
            <a:r>
              <a:rPr lang="de-DE"/>
              <a:t>Wachstumsstrategie</a:t>
            </a:r>
          </a:p>
        </p:txBody>
      </p:sp>
      <p:sp>
        <p:nvSpPr>
          <p:cNvPr id="36" name="Textplatzhalter 35">
            <a:extLst>
              <a:ext uri="{FF2B5EF4-FFF2-40B4-BE49-F238E27FC236}">
                <a16:creationId xmlns:a16="http://schemas.microsoft.com/office/drawing/2014/main" id="{961EE219-B131-4C25-AE31-AD3B197A4B72}"/>
              </a:ext>
            </a:extLst>
          </p:cNvPr>
          <p:cNvSpPr>
            <a:spLocks noGrp="1"/>
          </p:cNvSpPr>
          <p:nvPr>
            <p:ph type="body" sz="quarter" idx="33"/>
          </p:nvPr>
        </p:nvSpPr>
        <p:spPr>
          <a:xfrm>
            <a:off x="820438" y="1011439"/>
            <a:ext cx="4989233" cy="568896"/>
          </a:xfrm>
        </p:spPr>
        <p:txBody>
          <a:bodyPr rtlCol="0"/>
          <a:lstStyle/>
          <a:p>
            <a:pPr rtl="0"/>
            <a:r>
              <a:rPr lang="de-DE"/>
              <a:t>Skalierungsprognose</a:t>
            </a:r>
          </a:p>
        </p:txBody>
      </p:sp>
      <p:sp>
        <p:nvSpPr>
          <p:cNvPr id="66" name="Textplatzhalter 65">
            <a:extLst>
              <a:ext uri="{FF2B5EF4-FFF2-40B4-BE49-F238E27FC236}">
                <a16:creationId xmlns:a16="http://schemas.microsoft.com/office/drawing/2014/main" id="{09C30599-76A8-4BC6-94F7-A80189E48464}"/>
              </a:ext>
            </a:extLst>
          </p:cNvPr>
          <p:cNvSpPr>
            <a:spLocks noGrp="1"/>
          </p:cNvSpPr>
          <p:nvPr>
            <p:ph type="body" sz="quarter" idx="26"/>
          </p:nvPr>
        </p:nvSpPr>
        <p:spPr/>
        <p:txBody>
          <a:bodyPr rtlCol="0"/>
          <a:lstStyle/>
          <a:p>
            <a:pPr rtl="0"/>
            <a:r>
              <a:rPr lang="de-DE"/>
              <a:t>Feb. 20xx</a:t>
            </a:r>
          </a:p>
        </p:txBody>
      </p:sp>
      <p:sp>
        <p:nvSpPr>
          <p:cNvPr id="82" name="Textplatzhalter 81">
            <a:extLst>
              <a:ext uri="{FF2B5EF4-FFF2-40B4-BE49-F238E27FC236}">
                <a16:creationId xmlns:a16="http://schemas.microsoft.com/office/drawing/2014/main" id="{47CF6540-6A1C-4A70-8BA0-6A13694F1AE2}"/>
              </a:ext>
            </a:extLst>
          </p:cNvPr>
          <p:cNvSpPr>
            <a:spLocks noGrp="1"/>
          </p:cNvSpPr>
          <p:nvPr>
            <p:ph type="body" sz="quarter" idx="13"/>
          </p:nvPr>
        </p:nvSpPr>
        <p:spPr>
          <a:xfrm>
            <a:off x="2727695" y="2044485"/>
            <a:ext cx="3081975" cy="1121230"/>
          </a:xfrm>
        </p:spPr>
        <p:txBody>
          <a:bodyPr rtlCol="0"/>
          <a:lstStyle/>
          <a:p>
            <a:pPr rtl="0"/>
            <a:r>
              <a:rPr lang="de-DE" dirty="0"/>
              <a:t>Einführung des Produkts bei lokalen Bauernhöfen in der Region, um die Etablierung des Produkts zu unterstützen</a:t>
            </a:r>
          </a:p>
        </p:txBody>
      </p:sp>
      <p:sp>
        <p:nvSpPr>
          <p:cNvPr id="147" name="Textplatzhalter 146">
            <a:extLst>
              <a:ext uri="{FF2B5EF4-FFF2-40B4-BE49-F238E27FC236}">
                <a16:creationId xmlns:a16="http://schemas.microsoft.com/office/drawing/2014/main" id="{85278DC3-7465-427B-9DD5-7E46CE00FFC1}"/>
              </a:ext>
            </a:extLst>
          </p:cNvPr>
          <p:cNvSpPr>
            <a:spLocks noGrp="1"/>
          </p:cNvSpPr>
          <p:nvPr>
            <p:ph type="body" sz="quarter" idx="34"/>
          </p:nvPr>
        </p:nvSpPr>
        <p:spPr>
          <a:xfrm>
            <a:off x="920666" y="3428263"/>
            <a:ext cx="1584471" cy="1121230"/>
          </a:xfrm>
        </p:spPr>
        <p:txBody>
          <a:bodyPr rtlCol="0"/>
          <a:lstStyle/>
          <a:p>
            <a:pPr rtl="0"/>
            <a:r>
              <a:rPr lang="de-DE"/>
              <a:t>Mai 20xx</a:t>
            </a:r>
          </a:p>
        </p:txBody>
      </p:sp>
      <p:sp>
        <p:nvSpPr>
          <p:cNvPr id="173" name="Textplatzhalter 172">
            <a:extLst>
              <a:ext uri="{FF2B5EF4-FFF2-40B4-BE49-F238E27FC236}">
                <a16:creationId xmlns:a16="http://schemas.microsoft.com/office/drawing/2014/main" id="{1B5D0D81-8352-40FD-B232-D587379A48F6}"/>
              </a:ext>
            </a:extLst>
          </p:cNvPr>
          <p:cNvSpPr>
            <a:spLocks noGrp="1"/>
          </p:cNvSpPr>
          <p:nvPr>
            <p:ph type="body" sz="quarter" idx="35"/>
          </p:nvPr>
        </p:nvSpPr>
        <p:spPr>
          <a:xfrm>
            <a:off x="2727695" y="3428263"/>
            <a:ext cx="3081975" cy="1121230"/>
          </a:xfrm>
        </p:spPr>
        <p:txBody>
          <a:bodyPr rtlCol="0"/>
          <a:lstStyle/>
          <a:p>
            <a:pPr rtl="0"/>
            <a:r>
              <a:rPr lang="de-DE" dirty="0"/>
              <a:t>Veröffentlichung des Produkts in der Öffentlichkeit und Überwachung der Presse und der regionalen Markttrends</a:t>
            </a:r>
          </a:p>
        </p:txBody>
      </p:sp>
      <p:sp>
        <p:nvSpPr>
          <p:cNvPr id="149" name="Textplatzhalter 148">
            <a:extLst>
              <a:ext uri="{FF2B5EF4-FFF2-40B4-BE49-F238E27FC236}">
                <a16:creationId xmlns:a16="http://schemas.microsoft.com/office/drawing/2014/main" id="{9D611317-439A-40F5-AA3E-CF88472F54C4}"/>
              </a:ext>
            </a:extLst>
          </p:cNvPr>
          <p:cNvSpPr>
            <a:spLocks noGrp="1"/>
          </p:cNvSpPr>
          <p:nvPr>
            <p:ph type="body" sz="quarter" idx="36"/>
          </p:nvPr>
        </p:nvSpPr>
        <p:spPr>
          <a:xfrm>
            <a:off x="920666" y="4812041"/>
            <a:ext cx="1584471" cy="1121230"/>
          </a:xfrm>
        </p:spPr>
        <p:txBody>
          <a:bodyPr rtlCol="0"/>
          <a:lstStyle/>
          <a:p>
            <a:pPr rtl="0"/>
            <a:r>
              <a:rPr lang="de-DE"/>
              <a:t>Okt. 20xx</a:t>
            </a:r>
          </a:p>
        </p:txBody>
      </p:sp>
      <p:sp>
        <p:nvSpPr>
          <p:cNvPr id="174" name="Textplatzhalter 173">
            <a:extLst>
              <a:ext uri="{FF2B5EF4-FFF2-40B4-BE49-F238E27FC236}">
                <a16:creationId xmlns:a16="http://schemas.microsoft.com/office/drawing/2014/main" id="{AFFA4C3C-8D8D-4DAB-A3FC-6ACD990091D0}"/>
              </a:ext>
            </a:extLst>
          </p:cNvPr>
          <p:cNvSpPr>
            <a:spLocks noGrp="1"/>
          </p:cNvSpPr>
          <p:nvPr>
            <p:ph type="body" sz="quarter" idx="37"/>
          </p:nvPr>
        </p:nvSpPr>
        <p:spPr>
          <a:xfrm>
            <a:off x="2727695" y="4812041"/>
            <a:ext cx="3368305" cy="1121230"/>
          </a:xfrm>
        </p:spPr>
        <p:txBody>
          <a:bodyPr rtlCol="0"/>
          <a:lstStyle/>
          <a:p>
            <a:pPr rtl="0"/>
            <a:r>
              <a:rPr lang="de-DE" dirty="0"/>
              <a:t>Feedback von der Landwirtschaft und den Landwirten einholen, um die Verfügbarkeit des Produkts zu erweitern</a:t>
            </a:r>
          </a:p>
        </p:txBody>
      </p:sp>
      <p:sp>
        <p:nvSpPr>
          <p:cNvPr id="2" name="Datumsplatzhalter 1">
            <a:extLst>
              <a:ext uri="{FF2B5EF4-FFF2-40B4-BE49-F238E27FC236}">
                <a16:creationId xmlns:a16="http://schemas.microsoft.com/office/drawing/2014/main" id="{295CFB4A-6359-4A5C-B94D-1A54B544E3D0}"/>
              </a:ext>
            </a:extLst>
          </p:cNvPr>
          <p:cNvSpPr>
            <a:spLocks noGrp="1"/>
          </p:cNvSpPr>
          <p:nvPr>
            <p:ph type="dt" sz="half" idx="2"/>
          </p:nvPr>
        </p:nvSpPr>
        <p:spPr>
          <a:xfrm>
            <a:off x="838200" y="6356350"/>
            <a:ext cx="1590675" cy="365125"/>
          </a:xfrm>
        </p:spPr>
        <p:txBody>
          <a:bodyPr rtlCol="0"/>
          <a:lstStyle/>
          <a:p>
            <a:pPr rtl="0"/>
            <a:r>
              <a:rPr lang="de-DE" sz="1000"/>
              <a:t>20XX</a:t>
            </a:r>
          </a:p>
        </p:txBody>
      </p:sp>
      <p:sp>
        <p:nvSpPr>
          <p:cNvPr id="3" name="Fußzeilenplatzhalter 2">
            <a:extLst>
              <a:ext uri="{FF2B5EF4-FFF2-40B4-BE49-F238E27FC236}">
                <a16:creationId xmlns:a16="http://schemas.microsoft.com/office/drawing/2014/main" id="{CEB23F79-82E5-43EE-8390-DF067A88C957}"/>
              </a:ext>
            </a:extLst>
          </p:cNvPr>
          <p:cNvSpPr>
            <a:spLocks noGrp="1"/>
          </p:cNvSpPr>
          <p:nvPr>
            <p:ph type="ftr" sz="quarter" idx="3"/>
          </p:nvPr>
        </p:nvSpPr>
        <p:spPr>
          <a:xfrm>
            <a:off x="6473608" y="6356350"/>
            <a:ext cx="2743200" cy="365125"/>
          </a:xfrm>
        </p:spPr>
        <p:txBody>
          <a:bodyPr rtlCol="0"/>
          <a:lstStyle/>
          <a:p>
            <a:pPr rtl="0"/>
            <a:r>
              <a:rPr lang="de-DE" sz="1000"/>
              <a:t>Verkaufspräsentation</a:t>
            </a:r>
          </a:p>
        </p:txBody>
      </p:sp>
      <p:pic>
        <p:nvPicPr>
          <p:cNvPr id="21" name="Bildplatzhalter 20" descr="Nahaufnahme von grünem Gras">
            <a:extLst>
              <a:ext uri="{FF2B5EF4-FFF2-40B4-BE49-F238E27FC236}">
                <a16:creationId xmlns:a16="http://schemas.microsoft.com/office/drawing/2014/main" id="{EF945BF7-34F4-4EEA-A280-470C550BC5E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683831" y="0"/>
            <a:ext cx="5508168" cy="6858000"/>
          </a:xfrm>
        </p:spPr>
      </p:pic>
      <p:sp>
        <p:nvSpPr>
          <p:cNvPr id="4" name="Foliennummernplatzhalter 3">
            <a:extLst>
              <a:ext uri="{FF2B5EF4-FFF2-40B4-BE49-F238E27FC236}">
                <a16:creationId xmlns:a16="http://schemas.microsoft.com/office/drawing/2014/main" id="{32662DA0-3900-45BB-8F3C-556CCD213AC8}"/>
              </a:ext>
            </a:extLst>
          </p:cNvPr>
          <p:cNvSpPr>
            <a:spLocks noGrp="1"/>
          </p:cNvSpPr>
          <p:nvPr>
            <p:ph type="sldNum" sz="quarter" idx="4"/>
          </p:nvPr>
        </p:nvSpPr>
        <p:spPr>
          <a:xfrm>
            <a:off x="9791700" y="6356350"/>
            <a:ext cx="1562100" cy="365125"/>
          </a:xfrm>
        </p:spPr>
        <p:txBody>
          <a:bodyPr rtlCol="0"/>
          <a:lstStyle/>
          <a:p>
            <a:pPr rtl="0"/>
            <a:fld id="{EA87306C-81BA-4795-A5CA-9392456A8C1E}" type="slidenum">
              <a:rPr lang="de-DE" sz="1000" smtClean="0"/>
              <a:pPr/>
              <a:t>13</a:t>
            </a:fld>
            <a:endParaRPr lang="de-DE" sz="1000"/>
          </a:p>
        </p:txBody>
      </p:sp>
    </p:spTree>
    <p:extLst>
      <p:ext uri="{BB962C8B-B14F-4D97-AF65-F5344CB8AC3E}">
        <p14:creationId xmlns:p14="http://schemas.microsoft.com/office/powerpoint/2010/main" val="160489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Titel 44">
            <a:extLst>
              <a:ext uri="{FF2B5EF4-FFF2-40B4-BE49-F238E27FC236}">
                <a16:creationId xmlns:a16="http://schemas.microsoft.com/office/drawing/2014/main" id="{783F2686-1393-4DFB-98E8-91B2C1C8BA4C}"/>
              </a:ext>
            </a:extLst>
          </p:cNvPr>
          <p:cNvSpPr>
            <a:spLocks noGrp="1"/>
          </p:cNvSpPr>
          <p:nvPr>
            <p:ph type="title"/>
          </p:nvPr>
        </p:nvSpPr>
        <p:spPr>
          <a:xfrm>
            <a:off x="4038600" y="599301"/>
            <a:ext cx="4114800" cy="607969"/>
          </a:xfrm>
        </p:spPr>
        <p:txBody>
          <a:bodyPr rtlCol="0"/>
          <a:lstStyle/>
          <a:p>
            <a:pPr rtl="0"/>
            <a:r>
              <a:rPr lang="de-DE" dirty="0"/>
              <a:t>Traktion</a:t>
            </a:r>
          </a:p>
        </p:txBody>
      </p:sp>
      <p:sp>
        <p:nvSpPr>
          <p:cNvPr id="199" name="Textplatzhalter 198">
            <a:extLst>
              <a:ext uri="{FF2B5EF4-FFF2-40B4-BE49-F238E27FC236}">
                <a16:creationId xmlns:a16="http://schemas.microsoft.com/office/drawing/2014/main" id="{AE2BEFCD-CE33-41A5-B305-37261A133B7F}"/>
              </a:ext>
            </a:extLst>
          </p:cNvPr>
          <p:cNvSpPr>
            <a:spLocks noGrp="1"/>
          </p:cNvSpPr>
          <p:nvPr>
            <p:ph type="body" sz="quarter" idx="33"/>
          </p:nvPr>
        </p:nvSpPr>
        <p:spPr>
          <a:xfrm>
            <a:off x="4362186" y="1011441"/>
            <a:ext cx="3467628" cy="568896"/>
          </a:xfrm>
        </p:spPr>
        <p:txBody>
          <a:bodyPr rtlCol="0"/>
          <a:lstStyle/>
          <a:p>
            <a:pPr rtl="0"/>
            <a:r>
              <a:rPr lang="de-DE" dirty="0"/>
              <a:t>Erfolg durch Prognose</a:t>
            </a:r>
          </a:p>
        </p:txBody>
      </p:sp>
      <p:sp>
        <p:nvSpPr>
          <p:cNvPr id="234" name="Textplatzhalter 233">
            <a:extLst>
              <a:ext uri="{FF2B5EF4-FFF2-40B4-BE49-F238E27FC236}">
                <a16:creationId xmlns:a16="http://schemas.microsoft.com/office/drawing/2014/main" id="{37AADAF6-D8CA-408B-9297-EDE3ED23EAC4}"/>
              </a:ext>
            </a:extLst>
          </p:cNvPr>
          <p:cNvSpPr>
            <a:spLocks noGrp="1"/>
          </p:cNvSpPr>
          <p:nvPr>
            <p:ph type="body" sz="quarter" idx="34"/>
          </p:nvPr>
        </p:nvSpPr>
        <p:spPr>
          <a:xfrm>
            <a:off x="910838" y="2564313"/>
            <a:ext cx="4750631" cy="448769"/>
          </a:xfrm>
        </p:spPr>
        <p:txBody>
          <a:bodyPr rtlCol="0"/>
          <a:lstStyle/>
          <a:p>
            <a:pPr rtl="0"/>
            <a:r>
              <a:rPr lang="de-DE" dirty="0"/>
              <a:t>Metriken</a:t>
            </a:r>
          </a:p>
        </p:txBody>
      </p:sp>
      <p:sp>
        <p:nvSpPr>
          <p:cNvPr id="13" name="Textplatzhalter 12">
            <a:extLst>
              <a:ext uri="{FF2B5EF4-FFF2-40B4-BE49-F238E27FC236}">
                <a16:creationId xmlns:a16="http://schemas.microsoft.com/office/drawing/2014/main" id="{6F1B78D3-73E9-4E4A-A547-F0B4C23F1526}"/>
              </a:ext>
            </a:extLst>
          </p:cNvPr>
          <p:cNvSpPr>
            <a:spLocks noGrp="1"/>
          </p:cNvSpPr>
          <p:nvPr>
            <p:ph type="body" sz="quarter" idx="25"/>
          </p:nvPr>
        </p:nvSpPr>
        <p:spPr>
          <a:xfrm>
            <a:off x="7739877" y="2564313"/>
            <a:ext cx="3532840" cy="448769"/>
          </a:xfrm>
        </p:spPr>
        <p:txBody>
          <a:bodyPr rtlCol="0"/>
          <a:lstStyle/>
          <a:p>
            <a:pPr rtl="0"/>
            <a:r>
              <a:rPr lang="de-DE" dirty="0"/>
              <a:t>Umsatzerlös nach Jahr</a:t>
            </a:r>
          </a:p>
        </p:txBody>
      </p:sp>
      <p:graphicFrame>
        <p:nvGraphicFramePr>
          <p:cNvPr id="85" name="Inhaltsplatzhalter 84">
            <a:extLst>
              <a:ext uri="{FF2B5EF4-FFF2-40B4-BE49-F238E27FC236}">
                <a16:creationId xmlns:a16="http://schemas.microsoft.com/office/drawing/2014/main" id="{ECFF9EF6-2F82-4FB5-9F16-8D424467528B}"/>
              </a:ext>
            </a:extLst>
          </p:cNvPr>
          <p:cNvGraphicFramePr>
            <a:graphicFrameLocks noGrp="1"/>
          </p:cNvGraphicFramePr>
          <p:nvPr>
            <p:ph sz="quarter" idx="35"/>
            <p:extLst>
              <p:ext uri="{D42A27DB-BD31-4B8C-83A1-F6EECF244321}">
                <p14:modId xmlns:p14="http://schemas.microsoft.com/office/powerpoint/2010/main" val="71620076"/>
              </p:ext>
            </p:extLst>
          </p:nvPr>
        </p:nvGraphicFramePr>
        <p:xfrm>
          <a:off x="911225" y="3187700"/>
          <a:ext cx="4750632" cy="2771481"/>
        </p:xfrm>
        <a:graphic>
          <a:graphicData uri="http://schemas.openxmlformats.org/drawingml/2006/table">
            <a:tbl>
              <a:tblPr firstRow="1" bandRow="1">
                <a:tableStyleId>{D27102A9-8310-4765-A935-A1911B00CA55}</a:tableStyleId>
              </a:tblPr>
              <a:tblGrid>
                <a:gridCol w="771481">
                  <a:extLst>
                    <a:ext uri="{9D8B030D-6E8A-4147-A177-3AD203B41FA5}">
                      <a16:colId xmlns:a16="http://schemas.microsoft.com/office/drawing/2014/main" val="1517755082"/>
                    </a:ext>
                  </a:extLst>
                </a:gridCol>
                <a:gridCol w="985625">
                  <a:extLst>
                    <a:ext uri="{9D8B030D-6E8A-4147-A177-3AD203B41FA5}">
                      <a16:colId xmlns:a16="http://schemas.microsoft.com/office/drawing/2014/main" val="2446386500"/>
                    </a:ext>
                  </a:extLst>
                </a:gridCol>
                <a:gridCol w="915234">
                  <a:extLst>
                    <a:ext uri="{9D8B030D-6E8A-4147-A177-3AD203B41FA5}">
                      <a16:colId xmlns:a16="http://schemas.microsoft.com/office/drawing/2014/main" val="3308918160"/>
                    </a:ext>
                  </a:extLst>
                </a:gridCol>
                <a:gridCol w="1014655">
                  <a:extLst>
                    <a:ext uri="{9D8B030D-6E8A-4147-A177-3AD203B41FA5}">
                      <a16:colId xmlns:a16="http://schemas.microsoft.com/office/drawing/2014/main" val="1854486728"/>
                    </a:ext>
                  </a:extLst>
                </a:gridCol>
                <a:gridCol w="1063637">
                  <a:extLst>
                    <a:ext uri="{9D8B030D-6E8A-4147-A177-3AD203B41FA5}">
                      <a16:colId xmlns:a16="http://schemas.microsoft.com/office/drawing/2014/main" val="1808496511"/>
                    </a:ext>
                  </a:extLst>
                </a:gridCol>
              </a:tblGrid>
              <a:tr h="720585">
                <a:tc>
                  <a:txBody>
                    <a:bodyPr/>
                    <a:lstStyle/>
                    <a:p>
                      <a:pPr algn="r" rtl="0"/>
                      <a:endParaRPr lang="de-DE" sz="1700" cap="all" spc="400" baseline="0" noProof="0">
                        <a:solidFill>
                          <a:schemeClr val="accent6"/>
                        </a:solidFill>
                        <a:latin typeface="+mj-lt"/>
                      </a:endParaRPr>
                    </a:p>
                  </a:txBody>
                  <a:tcPr marL="78782" marR="78782" marT="39391" marB="39391" anchor="ctr"/>
                </a:tc>
                <a:tc>
                  <a:txBody>
                    <a:bodyPr/>
                    <a:lstStyle/>
                    <a:p>
                      <a:pPr algn="ctr" rtl="0"/>
                      <a:r>
                        <a:rPr lang="de-DE" sz="900" b="0" cap="all" spc="200" noProof="0">
                          <a:solidFill>
                            <a:schemeClr val="tx2">
                              <a:lumMod val="75000"/>
                            </a:schemeClr>
                          </a:solidFill>
                          <a:latin typeface="+mj-lt"/>
                        </a:rPr>
                        <a:t>Kunden</a:t>
                      </a:r>
                    </a:p>
                  </a:txBody>
                  <a:tcPr marL="78782" marR="78782" marT="39391" marB="39391" anchor="ctr"/>
                </a:tc>
                <a:tc>
                  <a:txBody>
                    <a:bodyPr/>
                    <a:lstStyle/>
                    <a:p>
                      <a:pPr algn="ctr" rtl="0"/>
                      <a:r>
                        <a:rPr lang="de-DE" sz="900" b="0" cap="all" spc="200" noProof="0">
                          <a:solidFill>
                            <a:schemeClr val="tx2">
                              <a:lumMod val="75000"/>
                            </a:schemeClr>
                          </a:solidFill>
                          <a:latin typeface="+mj-lt"/>
                        </a:rPr>
                        <a:t>Bestel-lungen</a:t>
                      </a:r>
                    </a:p>
                  </a:txBody>
                  <a:tcPr marL="78782" marR="78782" marT="39391" marB="39391" anchor="ctr"/>
                </a:tc>
                <a:tc>
                  <a:txBody>
                    <a:bodyPr/>
                    <a:lstStyle/>
                    <a:p>
                      <a:pPr algn="ctr" rtl="0"/>
                      <a:r>
                        <a:rPr lang="de-DE" sz="900" b="0" cap="all" spc="200" noProof="0">
                          <a:solidFill>
                            <a:schemeClr val="tx2">
                              <a:lumMod val="75000"/>
                            </a:schemeClr>
                          </a:solidFill>
                          <a:latin typeface="+mj-lt"/>
                        </a:rPr>
                        <a:t>Brutto-einnahmen</a:t>
                      </a:r>
                    </a:p>
                  </a:txBody>
                  <a:tcPr marL="78782" marR="78782" marT="39391" marB="39391" anchor="ctr"/>
                </a:tc>
                <a:tc>
                  <a:txBody>
                    <a:bodyPr/>
                    <a:lstStyle/>
                    <a:p>
                      <a:pPr algn="ctr" rtl="0"/>
                      <a:r>
                        <a:rPr lang="de-DE" sz="900" b="0" cap="all" spc="200" noProof="0">
                          <a:solidFill>
                            <a:schemeClr val="tx2">
                              <a:lumMod val="75000"/>
                            </a:schemeClr>
                          </a:solidFill>
                          <a:latin typeface="+mj-lt"/>
                        </a:rPr>
                        <a:t>Nettoei-nnahmen</a:t>
                      </a:r>
                    </a:p>
                  </a:txBody>
                  <a:tcPr marL="78782" marR="78782" marT="39391" marB="39391" anchor="ctr"/>
                </a:tc>
                <a:extLst>
                  <a:ext uri="{0D108BD9-81ED-4DB2-BD59-A6C34878D82A}">
                    <a16:rowId xmlns:a16="http://schemas.microsoft.com/office/drawing/2014/main" val="3100351803"/>
                  </a:ext>
                </a:extLst>
              </a:tr>
              <a:tr h="512724">
                <a:tc>
                  <a:txBody>
                    <a:bodyPr/>
                    <a:lstStyle/>
                    <a:p>
                      <a:pPr algn="ctr" rtl="0" fontAlgn="base"/>
                      <a:r>
                        <a:rPr lang="de-DE" sz="900" b="0" spc="100" noProof="0">
                          <a:solidFill>
                            <a:schemeClr val="tx2">
                              <a:lumMod val="75000"/>
                            </a:schemeClr>
                          </a:solidFill>
                          <a:effectLst/>
                          <a:latin typeface="+mj-lt"/>
                        </a:rPr>
                        <a:t>20XX​</a:t>
                      </a:r>
                      <a:endParaRPr lang="de-DE" sz="900" b="0" i="0" spc="100" baseline="0" noProof="0">
                        <a:solidFill>
                          <a:schemeClr val="tx2">
                            <a:lumMod val="75000"/>
                          </a:schemeClr>
                        </a:solidFill>
                        <a:effectLst/>
                        <a:latin typeface="+mj-lt"/>
                      </a:endParaRPr>
                    </a:p>
                  </a:txBody>
                  <a:tcPr marL="78782" marR="78782" marT="39391" marB="39391" anchor="ctr">
                    <a:solidFill>
                      <a:schemeClr val="accent6">
                        <a:alpha val="20000"/>
                      </a:schemeClr>
                    </a:solidFill>
                  </a:tcPr>
                </a:tc>
                <a:tc>
                  <a:txBody>
                    <a:bodyPr/>
                    <a:lstStyle/>
                    <a:p>
                      <a:pPr algn="ctr" rtl="0" fontAlgn="base"/>
                      <a:r>
                        <a:rPr lang="de-DE" sz="900" b="0" spc="100" noProof="0">
                          <a:solidFill>
                            <a:schemeClr val="accent5">
                              <a:lumMod val="50000"/>
                            </a:schemeClr>
                          </a:solidFill>
                          <a:effectLst/>
                        </a:rPr>
                        <a:t>10​</a:t>
                      </a:r>
                      <a:endParaRPr lang="de-DE" sz="900" b="0" i="0" spc="100" baseline="0" noProof="0">
                        <a:solidFill>
                          <a:schemeClr val="accent5">
                            <a:lumMod val="50000"/>
                          </a:schemeClr>
                        </a:solidFill>
                        <a:effectLst/>
                        <a:latin typeface="+mn-lt"/>
                      </a:endParaRPr>
                    </a:p>
                  </a:txBody>
                  <a:tcPr anchor="ctr">
                    <a:solidFill>
                      <a:schemeClr val="accent6">
                        <a:alpha val="20000"/>
                      </a:schemeClr>
                    </a:solidFill>
                  </a:tcPr>
                </a:tc>
                <a:tc>
                  <a:txBody>
                    <a:bodyPr/>
                    <a:lstStyle/>
                    <a:p>
                      <a:pPr algn="ctr" rtl="0" fontAlgn="base"/>
                      <a:r>
                        <a:rPr lang="de-DE" sz="900" b="0" spc="100" noProof="0">
                          <a:solidFill>
                            <a:schemeClr val="accent5">
                              <a:lumMod val="50000"/>
                            </a:schemeClr>
                          </a:solidFill>
                          <a:effectLst/>
                        </a:rPr>
                        <a:t>1.100​</a:t>
                      </a:r>
                      <a:endParaRPr lang="de-DE" sz="900" b="0" i="0" spc="100" baseline="0" noProof="0">
                        <a:solidFill>
                          <a:schemeClr val="accent5">
                            <a:lumMod val="50000"/>
                          </a:schemeClr>
                        </a:solidFill>
                        <a:effectLst/>
                        <a:latin typeface="+mn-lt"/>
                      </a:endParaRPr>
                    </a:p>
                  </a:txBody>
                  <a:tcPr anchor="ctr">
                    <a:solidFill>
                      <a:schemeClr val="accent6">
                        <a:alpha val="20000"/>
                      </a:schemeClr>
                    </a:solidFill>
                  </a:tcPr>
                </a:tc>
                <a:tc>
                  <a:txBody>
                    <a:bodyPr/>
                    <a:lstStyle/>
                    <a:p>
                      <a:pPr algn="ctr" rtl="0" fontAlgn="base"/>
                      <a:r>
                        <a:rPr lang="de-DE" sz="900" b="0" spc="100" noProof="0">
                          <a:solidFill>
                            <a:schemeClr val="accent5">
                              <a:lumMod val="50000"/>
                            </a:schemeClr>
                          </a:solidFill>
                          <a:effectLst/>
                        </a:rPr>
                        <a:t>10.000​ €</a:t>
                      </a:r>
                      <a:endParaRPr lang="de-DE" sz="900" b="0" i="0" spc="100" baseline="0" noProof="0">
                        <a:solidFill>
                          <a:schemeClr val="accent5">
                            <a:lumMod val="50000"/>
                          </a:schemeClr>
                        </a:solidFill>
                        <a:effectLst/>
                        <a:latin typeface="+mn-lt"/>
                      </a:endParaRPr>
                    </a:p>
                  </a:txBody>
                  <a:tcPr anchor="ctr">
                    <a:solidFill>
                      <a:schemeClr val="accent6">
                        <a:alpha val="20000"/>
                      </a:schemeClr>
                    </a:solidFill>
                  </a:tcPr>
                </a:tc>
                <a:tc>
                  <a:txBody>
                    <a:bodyPr/>
                    <a:lstStyle/>
                    <a:p>
                      <a:pPr algn="ctr" rtl="0" fontAlgn="base"/>
                      <a:r>
                        <a:rPr lang="de-DE" sz="900" b="0" spc="100" noProof="0" dirty="0">
                          <a:solidFill>
                            <a:schemeClr val="accent5">
                              <a:lumMod val="50000"/>
                            </a:schemeClr>
                          </a:solidFill>
                          <a:effectLst/>
                        </a:rPr>
                        <a:t>7.000 €</a:t>
                      </a:r>
                      <a:endParaRPr lang="de-DE" sz="900" b="0" i="0" spc="100" baseline="0" noProof="0" dirty="0">
                        <a:solidFill>
                          <a:schemeClr val="accent5">
                            <a:lumMod val="50000"/>
                          </a:schemeClr>
                        </a:solidFill>
                        <a:effectLst/>
                        <a:latin typeface="+mn-lt"/>
                      </a:endParaRPr>
                    </a:p>
                  </a:txBody>
                  <a:tcPr anchor="ctr">
                    <a:solidFill>
                      <a:schemeClr val="accent6">
                        <a:alpha val="20000"/>
                      </a:schemeClr>
                    </a:solidFill>
                  </a:tcPr>
                </a:tc>
                <a:extLst>
                  <a:ext uri="{0D108BD9-81ED-4DB2-BD59-A6C34878D82A}">
                    <a16:rowId xmlns:a16="http://schemas.microsoft.com/office/drawing/2014/main" val="2801628125"/>
                  </a:ext>
                </a:extLst>
              </a:tr>
              <a:tr h="512724">
                <a:tc>
                  <a:txBody>
                    <a:bodyPr/>
                    <a:lstStyle/>
                    <a:p>
                      <a:pPr algn="ctr" rtl="0" fontAlgn="base"/>
                      <a:r>
                        <a:rPr lang="de-DE" sz="900" b="0" spc="100" noProof="0">
                          <a:solidFill>
                            <a:schemeClr val="tx2">
                              <a:lumMod val="75000"/>
                            </a:schemeClr>
                          </a:solidFill>
                          <a:effectLst/>
                          <a:latin typeface="+mj-lt"/>
                        </a:rPr>
                        <a:t>20XX​</a:t>
                      </a:r>
                      <a:endParaRPr lang="de-DE" sz="900" b="0" i="0" spc="100" baseline="0" noProof="0">
                        <a:solidFill>
                          <a:schemeClr val="tx2">
                            <a:lumMod val="75000"/>
                          </a:schemeClr>
                        </a:solidFill>
                        <a:effectLst/>
                        <a:latin typeface="+mj-lt"/>
                      </a:endParaRPr>
                    </a:p>
                  </a:txBody>
                  <a:tcPr marL="78782" marR="78782" marT="39391" marB="39391" anchor="ctr"/>
                </a:tc>
                <a:tc>
                  <a:txBody>
                    <a:bodyPr/>
                    <a:lstStyle/>
                    <a:p>
                      <a:pPr algn="ctr" rtl="0" fontAlgn="base"/>
                      <a:r>
                        <a:rPr lang="de-DE" sz="900" b="0" spc="100" noProof="0">
                          <a:solidFill>
                            <a:schemeClr val="accent5">
                              <a:lumMod val="50000"/>
                            </a:schemeClr>
                          </a:solidFill>
                          <a:effectLst/>
                        </a:rPr>
                        <a:t>20​</a:t>
                      </a:r>
                      <a:endParaRPr lang="de-DE" sz="900" b="0" i="0" spc="100" baseline="0" noProof="0">
                        <a:solidFill>
                          <a:schemeClr val="accent5">
                            <a:lumMod val="50000"/>
                          </a:schemeClr>
                        </a:solidFill>
                        <a:effectLst/>
                        <a:latin typeface="+mn-lt"/>
                      </a:endParaRPr>
                    </a:p>
                  </a:txBody>
                  <a:tcPr anchor="ctr"/>
                </a:tc>
                <a:tc>
                  <a:txBody>
                    <a:bodyPr/>
                    <a:lstStyle/>
                    <a:p>
                      <a:pPr algn="ctr" rtl="0" fontAlgn="base"/>
                      <a:r>
                        <a:rPr lang="de-DE" sz="900" b="0" spc="100" noProof="0">
                          <a:solidFill>
                            <a:schemeClr val="accent5">
                              <a:lumMod val="50000"/>
                            </a:schemeClr>
                          </a:solidFill>
                          <a:effectLst/>
                        </a:rPr>
                        <a:t>200​</a:t>
                      </a:r>
                      <a:endParaRPr lang="de-DE" sz="900" b="0" i="0" spc="100" baseline="0" noProof="0">
                        <a:solidFill>
                          <a:schemeClr val="accent5">
                            <a:lumMod val="50000"/>
                          </a:schemeClr>
                        </a:solidFill>
                        <a:effectLst/>
                        <a:latin typeface="+mn-lt"/>
                      </a:endParaRPr>
                    </a:p>
                  </a:txBody>
                  <a:tcPr anchor="ctr"/>
                </a:tc>
                <a:tc>
                  <a:txBody>
                    <a:bodyPr/>
                    <a:lstStyle/>
                    <a:p>
                      <a:pPr algn="ctr" rtl="0" fontAlgn="base"/>
                      <a:r>
                        <a:rPr lang="de-DE" sz="900" b="0" spc="100" noProof="0">
                          <a:solidFill>
                            <a:schemeClr val="accent5">
                              <a:lumMod val="50000"/>
                            </a:schemeClr>
                          </a:solidFill>
                          <a:effectLst/>
                        </a:rPr>
                        <a:t>20.000 €</a:t>
                      </a:r>
                      <a:endParaRPr lang="de-DE" sz="900" b="0" i="0" spc="100" baseline="0" noProof="0">
                        <a:solidFill>
                          <a:schemeClr val="accent5">
                            <a:lumMod val="50000"/>
                          </a:schemeClr>
                        </a:solidFill>
                        <a:effectLst/>
                        <a:latin typeface="+mn-lt"/>
                      </a:endParaRPr>
                    </a:p>
                  </a:txBody>
                  <a:tcPr anchor="ctr"/>
                </a:tc>
                <a:tc>
                  <a:txBody>
                    <a:bodyPr/>
                    <a:lstStyle/>
                    <a:p>
                      <a:pPr algn="ctr" rtl="0" fontAlgn="base"/>
                      <a:r>
                        <a:rPr lang="de-DE" sz="900" b="0" spc="100" noProof="0">
                          <a:solidFill>
                            <a:schemeClr val="accent5">
                              <a:lumMod val="50000"/>
                            </a:schemeClr>
                          </a:solidFill>
                          <a:effectLst/>
                        </a:rPr>
                        <a:t>16.000​ €</a:t>
                      </a:r>
                      <a:endParaRPr lang="de-DE" sz="900" b="0" i="0" spc="100" baseline="0" noProof="0">
                        <a:solidFill>
                          <a:schemeClr val="accent5">
                            <a:lumMod val="50000"/>
                          </a:schemeClr>
                        </a:solidFill>
                        <a:effectLst/>
                        <a:latin typeface="+mn-lt"/>
                      </a:endParaRPr>
                    </a:p>
                  </a:txBody>
                  <a:tcPr anchor="ctr"/>
                </a:tc>
                <a:extLst>
                  <a:ext uri="{0D108BD9-81ED-4DB2-BD59-A6C34878D82A}">
                    <a16:rowId xmlns:a16="http://schemas.microsoft.com/office/drawing/2014/main" val="3635382780"/>
                  </a:ext>
                </a:extLst>
              </a:tr>
              <a:tr h="512724">
                <a:tc>
                  <a:txBody>
                    <a:bodyPr/>
                    <a:lstStyle/>
                    <a:p>
                      <a:pPr algn="ctr" rtl="0" fontAlgn="base"/>
                      <a:r>
                        <a:rPr lang="de-DE" sz="900" b="0" spc="100" noProof="0">
                          <a:solidFill>
                            <a:schemeClr val="tx2">
                              <a:lumMod val="75000"/>
                            </a:schemeClr>
                          </a:solidFill>
                          <a:effectLst/>
                          <a:latin typeface="+mj-lt"/>
                        </a:rPr>
                        <a:t>20XX​</a:t>
                      </a:r>
                      <a:endParaRPr lang="de-DE" sz="900" b="0" i="0" spc="100" baseline="0" noProof="0">
                        <a:solidFill>
                          <a:schemeClr val="tx2">
                            <a:lumMod val="75000"/>
                          </a:schemeClr>
                        </a:solidFill>
                        <a:effectLst/>
                        <a:latin typeface="+mj-lt"/>
                      </a:endParaRPr>
                    </a:p>
                  </a:txBody>
                  <a:tcPr marL="78782" marR="78782" marT="39391" marB="39391" anchor="ctr">
                    <a:solidFill>
                      <a:schemeClr val="accent6">
                        <a:alpha val="20000"/>
                      </a:schemeClr>
                    </a:solidFill>
                  </a:tcPr>
                </a:tc>
                <a:tc>
                  <a:txBody>
                    <a:bodyPr/>
                    <a:lstStyle/>
                    <a:p>
                      <a:pPr algn="ctr" rtl="0" fontAlgn="base"/>
                      <a:r>
                        <a:rPr lang="de-DE" sz="900" b="0" spc="100" noProof="0">
                          <a:solidFill>
                            <a:schemeClr val="accent5">
                              <a:lumMod val="50000"/>
                            </a:schemeClr>
                          </a:solidFill>
                          <a:effectLst/>
                        </a:rPr>
                        <a:t>30​</a:t>
                      </a:r>
                      <a:endParaRPr lang="de-DE" sz="900" b="0" i="0" spc="100" baseline="0" noProof="0">
                        <a:solidFill>
                          <a:schemeClr val="accent5">
                            <a:lumMod val="50000"/>
                          </a:schemeClr>
                        </a:solidFill>
                        <a:effectLst/>
                        <a:latin typeface="+mn-lt"/>
                      </a:endParaRPr>
                    </a:p>
                  </a:txBody>
                  <a:tcPr anchor="ctr">
                    <a:solidFill>
                      <a:schemeClr val="accent6">
                        <a:alpha val="20000"/>
                      </a:schemeClr>
                    </a:solidFill>
                  </a:tcPr>
                </a:tc>
                <a:tc>
                  <a:txBody>
                    <a:bodyPr/>
                    <a:lstStyle/>
                    <a:p>
                      <a:pPr algn="ctr" rtl="0" fontAlgn="base"/>
                      <a:r>
                        <a:rPr lang="de-DE" sz="900" b="0" spc="100" noProof="0">
                          <a:solidFill>
                            <a:schemeClr val="accent5">
                              <a:lumMod val="50000"/>
                            </a:schemeClr>
                          </a:solidFill>
                          <a:effectLst/>
                        </a:rPr>
                        <a:t>300​</a:t>
                      </a:r>
                      <a:endParaRPr lang="de-DE" sz="900" b="0" i="0" spc="100" baseline="0" noProof="0">
                        <a:solidFill>
                          <a:schemeClr val="accent5">
                            <a:lumMod val="50000"/>
                          </a:schemeClr>
                        </a:solidFill>
                        <a:effectLst/>
                        <a:latin typeface="+mn-lt"/>
                      </a:endParaRPr>
                    </a:p>
                  </a:txBody>
                  <a:tcPr anchor="ctr">
                    <a:solidFill>
                      <a:schemeClr val="accent6">
                        <a:alpha val="20000"/>
                      </a:schemeClr>
                    </a:solidFill>
                  </a:tcPr>
                </a:tc>
                <a:tc>
                  <a:txBody>
                    <a:bodyPr/>
                    <a:lstStyle/>
                    <a:p>
                      <a:pPr algn="ctr" rtl="0" fontAlgn="base"/>
                      <a:r>
                        <a:rPr lang="de-DE" sz="900" b="0" spc="100" noProof="0">
                          <a:solidFill>
                            <a:schemeClr val="accent5">
                              <a:lumMod val="50000"/>
                            </a:schemeClr>
                          </a:solidFill>
                          <a:effectLst/>
                        </a:rPr>
                        <a:t>30.000 €</a:t>
                      </a:r>
                      <a:endParaRPr lang="de-DE" sz="900" b="0" i="0" spc="100" baseline="0" noProof="0">
                        <a:solidFill>
                          <a:schemeClr val="accent5">
                            <a:lumMod val="50000"/>
                          </a:schemeClr>
                        </a:solidFill>
                        <a:effectLst/>
                        <a:latin typeface="+mn-lt"/>
                      </a:endParaRPr>
                    </a:p>
                  </a:txBody>
                  <a:tcPr anchor="ctr">
                    <a:solidFill>
                      <a:schemeClr val="accent6">
                        <a:alpha val="20000"/>
                      </a:schemeClr>
                    </a:solidFill>
                  </a:tcPr>
                </a:tc>
                <a:tc>
                  <a:txBody>
                    <a:bodyPr/>
                    <a:lstStyle/>
                    <a:p>
                      <a:pPr algn="ctr" rtl="0" fontAlgn="base"/>
                      <a:r>
                        <a:rPr lang="de-DE" sz="900" b="0" spc="100" noProof="0">
                          <a:solidFill>
                            <a:schemeClr val="accent5">
                              <a:lumMod val="50000"/>
                            </a:schemeClr>
                          </a:solidFill>
                          <a:effectLst/>
                        </a:rPr>
                        <a:t>25 000 €</a:t>
                      </a:r>
                      <a:endParaRPr lang="de-DE" sz="900" b="0" i="0" spc="100" baseline="0" noProof="0">
                        <a:solidFill>
                          <a:schemeClr val="accent5">
                            <a:lumMod val="50000"/>
                          </a:schemeClr>
                        </a:solidFill>
                        <a:effectLst/>
                        <a:latin typeface="+mn-lt"/>
                      </a:endParaRPr>
                    </a:p>
                  </a:txBody>
                  <a:tcPr anchor="ctr">
                    <a:solidFill>
                      <a:schemeClr val="accent6">
                        <a:alpha val="20000"/>
                      </a:schemeClr>
                    </a:solidFill>
                  </a:tcPr>
                </a:tc>
                <a:extLst>
                  <a:ext uri="{0D108BD9-81ED-4DB2-BD59-A6C34878D82A}">
                    <a16:rowId xmlns:a16="http://schemas.microsoft.com/office/drawing/2014/main" val="2282084003"/>
                  </a:ext>
                </a:extLst>
              </a:tr>
              <a:tr h="512724">
                <a:tc>
                  <a:txBody>
                    <a:bodyPr/>
                    <a:lstStyle/>
                    <a:p>
                      <a:pPr algn="ctr" rtl="0" fontAlgn="base"/>
                      <a:r>
                        <a:rPr lang="de-DE" sz="900" b="0" spc="100" noProof="0">
                          <a:solidFill>
                            <a:schemeClr val="tx2">
                              <a:lumMod val="75000"/>
                            </a:schemeClr>
                          </a:solidFill>
                          <a:effectLst/>
                          <a:latin typeface="+mj-lt"/>
                        </a:rPr>
                        <a:t>20XX​</a:t>
                      </a:r>
                      <a:endParaRPr lang="de-DE" sz="900" b="0" i="0" spc="100" baseline="0" noProof="0">
                        <a:solidFill>
                          <a:schemeClr val="tx2">
                            <a:lumMod val="75000"/>
                          </a:schemeClr>
                        </a:solidFill>
                        <a:effectLst/>
                        <a:latin typeface="+mj-lt"/>
                      </a:endParaRPr>
                    </a:p>
                  </a:txBody>
                  <a:tcPr marL="78782" marR="78782" marT="39391" marB="39391" anchor="ctr"/>
                </a:tc>
                <a:tc>
                  <a:txBody>
                    <a:bodyPr/>
                    <a:lstStyle/>
                    <a:p>
                      <a:pPr algn="ctr" rtl="0" fontAlgn="base"/>
                      <a:r>
                        <a:rPr lang="de-DE" sz="900" b="0" spc="100" noProof="0">
                          <a:solidFill>
                            <a:schemeClr val="accent5">
                              <a:lumMod val="50000"/>
                            </a:schemeClr>
                          </a:solidFill>
                          <a:effectLst/>
                        </a:rPr>
                        <a:t>40​</a:t>
                      </a:r>
                      <a:endParaRPr lang="de-DE" sz="900" b="0" i="0" spc="100" baseline="0" noProof="0">
                        <a:solidFill>
                          <a:schemeClr val="accent5">
                            <a:lumMod val="50000"/>
                          </a:schemeClr>
                        </a:solidFill>
                        <a:effectLst/>
                        <a:latin typeface="+mn-lt"/>
                      </a:endParaRPr>
                    </a:p>
                  </a:txBody>
                  <a:tcPr anchor="ctr"/>
                </a:tc>
                <a:tc>
                  <a:txBody>
                    <a:bodyPr/>
                    <a:lstStyle/>
                    <a:p>
                      <a:pPr algn="ctr" rtl="0" fontAlgn="base"/>
                      <a:r>
                        <a:rPr lang="de-DE" sz="900" b="0" spc="100" noProof="0">
                          <a:solidFill>
                            <a:schemeClr val="accent5">
                              <a:lumMod val="50000"/>
                            </a:schemeClr>
                          </a:solidFill>
                          <a:effectLst/>
                        </a:rPr>
                        <a:t>400​</a:t>
                      </a:r>
                      <a:endParaRPr lang="de-DE" sz="900" b="0" i="0" spc="100" baseline="0" noProof="0">
                        <a:solidFill>
                          <a:schemeClr val="accent5">
                            <a:lumMod val="50000"/>
                          </a:schemeClr>
                        </a:solidFill>
                        <a:effectLst/>
                        <a:latin typeface="+mn-lt"/>
                      </a:endParaRPr>
                    </a:p>
                  </a:txBody>
                  <a:tcPr anchor="ctr"/>
                </a:tc>
                <a:tc>
                  <a:txBody>
                    <a:bodyPr/>
                    <a:lstStyle/>
                    <a:p>
                      <a:pPr algn="ctr" rtl="0" fontAlgn="base"/>
                      <a:r>
                        <a:rPr lang="de-DE" sz="900" b="0" spc="100" noProof="0">
                          <a:solidFill>
                            <a:schemeClr val="accent5">
                              <a:lumMod val="50000"/>
                            </a:schemeClr>
                          </a:solidFill>
                          <a:effectLst/>
                        </a:rPr>
                        <a:t>40.000 €</a:t>
                      </a:r>
                      <a:endParaRPr lang="de-DE" sz="900" b="0" i="0" spc="100" baseline="0" noProof="0">
                        <a:solidFill>
                          <a:schemeClr val="accent5">
                            <a:lumMod val="50000"/>
                          </a:schemeClr>
                        </a:solidFill>
                        <a:effectLst/>
                        <a:latin typeface="+mn-lt"/>
                      </a:endParaRPr>
                    </a:p>
                  </a:txBody>
                  <a:tcPr anchor="ctr"/>
                </a:tc>
                <a:tc>
                  <a:txBody>
                    <a:bodyPr/>
                    <a:lstStyle/>
                    <a:p>
                      <a:pPr algn="ctr" rtl="0" fontAlgn="base"/>
                      <a:r>
                        <a:rPr lang="de-DE" sz="900" b="0" spc="100" noProof="0" dirty="0">
                          <a:solidFill>
                            <a:schemeClr val="accent5">
                              <a:lumMod val="50000"/>
                            </a:schemeClr>
                          </a:solidFill>
                          <a:effectLst/>
                        </a:rPr>
                        <a:t>30.000 €</a:t>
                      </a:r>
                      <a:endParaRPr lang="de-DE" sz="900" b="0" i="0" spc="100" baseline="0" noProof="0" dirty="0">
                        <a:solidFill>
                          <a:schemeClr val="accent5">
                            <a:lumMod val="50000"/>
                          </a:schemeClr>
                        </a:solidFill>
                        <a:effectLst/>
                        <a:latin typeface="+mn-lt"/>
                      </a:endParaRPr>
                    </a:p>
                  </a:txBody>
                  <a:tcPr anchor="ctr"/>
                </a:tc>
                <a:extLst>
                  <a:ext uri="{0D108BD9-81ED-4DB2-BD59-A6C34878D82A}">
                    <a16:rowId xmlns:a16="http://schemas.microsoft.com/office/drawing/2014/main" val="1849756459"/>
                  </a:ext>
                </a:extLst>
              </a:tr>
            </a:tbl>
          </a:graphicData>
        </a:graphic>
      </p:graphicFrame>
      <p:graphicFrame>
        <p:nvGraphicFramePr>
          <p:cNvPr id="87" name="Inhaltsplatzhalter 86" descr="Diagrammplatzhalter">
            <a:extLst>
              <a:ext uri="{FF2B5EF4-FFF2-40B4-BE49-F238E27FC236}">
                <a16:creationId xmlns:a16="http://schemas.microsoft.com/office/drawing/2014/main" id="{B24A253B-8CBC-4BE8-90BF-7006A0DC66E1}"/>
              </a:ext>
            </a:extLst>
          </p:cNvPr>
          <p:cNvGraphicFramePr>
            <a:graphicFrameLocks noGrp="1"/>
          </p:cNvGraphicFramePr>
          <p:nvPr>
            <p:ph sz="quarter" idx="36"/>
            <p:extLst>
              <p:ext uri="{D42A27DB-BD31-4B8C-83A1-F6EECF244321}">
                <p14:modId xmlns:p14="http://schemas.microsoft.com/office/powerpoint/2010/main" val="2899374590"/>
              </p:ext>
            </p:extLst>
          </p:nvPr>
        </p:nvGraphicFramePr>
        <p:xfrm>
          <a:off x="7027863" y="3106738"/>
          <a:ext cx="4252912" cy="2882900"/>
        </p:xfrm>
        <a:graphic>
          <a:graphicData uri="http://schemas.openxmlformats.org/drawingml/2006/chart">
            <c:chart xmlns:c="http://schemas.openxmlformats.org/drawingml/2006/chart" xmlns:r="http://schemas.openxmlformats.org/officeDocument/2006/relationships" r:id="rId3"/>
          </a:graphicData>
        </a:graphic>
      </p:graphicFrame>
      <p:sp>
        <p:nvSpPr>
          <p:cNvPr id="2" name="Datumsplatzhalter 1">
            <a:extLst>
              <a:ext uri="{FF2B5EF4-FFF2-40B4-BE49-F238E27FC236}">
                <a16:creationId xmlns:a16="http://schemas.microsoft.com/office/drawing/2014/main" id="{FDFD7703-126A-48E3-A3B0-C2CD623BDE50}"/>
              </a:ext>
            </a:extLst>
          </p:cNvPr>
          <p:cNvSpPr>
            <a:spLocks noGrp="1"/>
          </p:cNvSpPr>
          <p:nvPr>
            <p:ph type="dt" sz="half" idx="10"/>
          </p:nvPr>
        </p:nvSpPr>
        <p:spPr>
          <a:xfrm>
            <a:off x="838200" y="6356350"/>
            <a:ext cx="2743200" cy="365125"/>
          </a:xfrm>
        </p:spPr>
        <p:txBody>
          <a:bodyPr rtlCol="0"/>
          <a:lstStyle/>
          <a:p>
            <a:pPr rtl="0"/>
            <a:r>
              <a:rPr lang="de-DE" dirty="0"/>
              <a:t>20XX</a:t>
            </a:r>
          </a:p>
        </p:txBody>
      </p:sp>
      <p:sp>
        <p:nvSpPr>
          <p:cNvPr id="3" name="Fußzeilenplatzhalter 2">
            <a:extLst>
              <a:ext uri="{FF2B5EF4-FFF2-40B4-BE49-F238E27FC236}">
                <a16:creationId xmlns:a16="http://schemas.microsoft.com/office/drawing/2014/main" id="{FE5A6E0A-0360-464C-B6EB-6A88D503FA0A}"/>
              </a:ext>
            </a:extLst>
          </p:cNvPr>
          <p:cNvSpPr>
            <a:spLocks noGrp="1"/>
          </p:cNvSpPr>
          <p:nvPr>
            <p:ph type="ftr" sz="quarter" idx="11"/>
          </p:nvPr>
        </p:nvSpPr>
        <p:spPr>
          <a:xfrm>
            <a:off x="4038600" y="6356350"/>
            <a:ext cx="4114800" cy="365125"/>
          </a:xfrm>
        </p:spPr>
        <p:txBody>
          <a:bodyPr rtlCol="0"/>
          <a:lstStyle/>
          <a:p>
            <a:pPr rtl="0"/>
            <a:r>
              <a:rPr lang="de-DE" dirty="0"/>
              <a:t>Verkaufspräsentation</a:t>
            </a:r>
          </a:p>
        </p:txBody>
      </p:sp>
      <p:sp>
        <p:nvSpPr>
          <p:cNvPr id="4" name="Foliennummernplatzhalter 3">
            <a:extLst>
              <a:ext uri="{FF2B5EF4-FFF2-40B4-BE49-F238E27FC236}">
                <a16:creationId xmlns:a16="http://schemas.microsoft.com/office/drawing/2014/main" id="{651D04C2-233E-415F-8309-2906D8AB28FB}"/>
              </a:ext>
            </a:extLst>
          </p:cNvPr>
          <p:cNvSpPr>
            <a:spLocks noGrp="1"/>
          </p:cNvSpPr>
          <p:nvPr>
            <p:ph type="sldNum" sz="quarter" idx="12"/>
          </p:nvPr>
        </p:nvSpPr>
        <p:spPr>
          <a:xfrm>
            <a:off x="8610600" y="6356350"/>
            <a:ext cx="2743200" cy="365125"/>
          </a:xfrm>
        </p:spPr>
        <p:txBody>
          <a:bodyPr rtlCol="0"/>
          <a:lstStyle/>
          <a:p>
            <a:pPr rtl="0"/>
            <a:fld id="{EA87306C-81BA-4795-A5CA-9392456A8C1E}" type="slidenum">
              <a:rPr lang="de-DE" smtClean="0"/>
              <a:pPr/>
              <a:t>14</a:t>
            </a:fld>
            <a:endParaRPr lang="de-DE" dirty="0"/>
          </a:p>
        </p:txBody>
      </p:sp>
    </p:spTree>
    <p:extLst>
      <p:ext uri="{BB962C8B-B14F-4D97-AF65-F5344CB8AC3E}">
        <p14:creationId xmlns:p14="http://schemas.microsoft.com/office/powerpoint/2010/main" val="187687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 name="Titel 51">
            <a:extLst>
              <a:ext uri="{FF2B5EF4-FFF2-40B4-BE49-F238E27FC236}">
                <a16:creationId xmlns:a16="http://schemas.microsoft.com/office/drawing/2014/main" id="{08558695-BE35-4EE0-BB6E-13295A197464}"/>
              </a:ext>
            </a:extLst>
          </p:cNvPr>
          <p:cNvSpPr>
            <a:spLocks noGrp="1"/>
          </p:cNvSpPr>
          <p:nvPr>
            <p:ph type="title"/>
          </p:nvPr>
        </p:nvSpPr>
        <p:spPr>
          <a:xfrm>
            <a:off x="4292600" y="693738"/>
            <a:ext cx="3606800" cy="633412"/>
          </a:xfrm>
        </p:spPr>
        <p:txBody>
          <a:bodyPr rtlCol="0"/>
          <a:lstStyle/>
          <a:p>
            <a:pPr rtl="0"/>
            <a:r>
              <a:rPr lang="de-DE" dirty="0"/>
              <a:t>2-Jahres-Aktionsplan</a:t>
            </a:r>
          </a:p>
        </p:txBody>
      </p:sp>
      <p:sp>
        <p:nvSpPr>
          <p:cNvPr id="34" name="Textplatzhalter 33">
            <a:extLst>
              <a:ext uri="{FF2B5EF4-FFF2-40B4-BE49-F238E27FC236}">
                <a16:creationId xmlns:a16="http://schemas.microsoft.com/office/drawing/2014/main" id="{1C53C72A-647D-4F5E-A586-3DC1C8259188}"/>
              </a:ext>
            </a:extLst>
          </p:cNvPr>
          <p:cNvSpPr>
            <a:spLocks noGrp="1"/>
          </p:cNvSpPr>
          <p:nvPr>
            <p:ph type="body" sz="quarter" idx="43"/>
          </p:nvPr>
        </p:nvSpPr>
        <p:spPr>
          <a:xfrm>
            <a:off x="2029367" y="2200550"/>
            <a:ext cx="1440088" cy="469597"/>
          </a:xfrm>
        </p:spPr>
        <p:txBody>
          <a:bodyPr rtlCol="0"/>
          <a:lstStyle/>
          <a:p>
            <a:pPr rtl="0"/>
            <a:r>
              <a:rPr lang="de-DE"/>
              <a:t>Freiwillige holen</a:t>
            </a:r>
          </a:p>
        </p:txBody>
      </p:sp>
      <p:sp>
        <p:nvSpPr>
          <p:cNvPr id="35" name="Textplatzhalter 34">
            <a:extLst>
              <a:ext uri="{FF2B5EF4-FFF2-40B4-BE49-F238E27FC236}">
                <a16:creationId xmlns:a16="http://schemas.microsoft.com/office/drawing/2014/main" id="{399BB46D-0770-445F-A0CD-68BD0B34BD3E}"/>
              </a:ext>
            </a:extLst>
          </p:cNvPr>
          <p:cNvSpPr>
            <a:spLocks noGrp="1"/>
          </p:cNvSpPr>
          <p:nvPr>
            <p:ph type="body" sz="quarter" idx="44"/>
          </p:nvPr>
        </p:nvSpPr>
        <p:spPr>
          <a:xfrm>
            <a:off x="4397612" y="2200550"/>
            <a:ext cx="1440088" cy="469597"/>
          </a:xfrm>
        </p:spPr>
        <p:txBody>
          <a:bodyPr rtlCol="0"/>
          <a:lstStyle/>
          <a:p>
            <a:pPr rtl="0"/>
            <a:r>
              <a:rPr lang="de-DE"/>
              <a:t>Feedback sammeln</a:t>
            </a:r>
          </a:p>
        </p:txBody>
      </p:sp>
      <p:sp>
        <p:nvSpPr>
          <p:cNvPr id="36" name="Textplatzhalter 35">
            <a:extLst>
              <a:ext uri="{FF2B5EF4-FFF2-40B4-BE49-F238E27FC236}">
                <a16:creationId xmlns:a16="http://schemas.microsoft.com/office/drawing/2014/main" id="{6A6B1C4D-B409-4AE3-88DC-D6338DE965F6}"/>
              </a:ext>
            </a:extLst>
          </p:cNvPr>
          <p:cNvSpPr>
            <a:spLocks noGrp="1"/>
          </p:cNvSpPr>
          <p:nvPr>
            <p:ph type="body" sz="quarter" idx="45"/>
          </p:nvPr>
        </p:nvSpPr>
        <p:spPr>
          <a:xfrm>
            <a:off x="8344687" y="2200550"/>
            <a:ext cx="1440088" cy="469597"/>
          </a:xfrm>
        </p:spPr>
        <p:txBody>
          <a:bodyPr rtlCol="0"/>
          <a:lstStyle/>
          <a:p>
            <a:pPr rtl="0"/>
            <a:r>
              <a:rPr lang="de-DE"/>
              <a:t>Für Kunden bereitstellen</a:t>
            </a:r>
          </a:p>
        </p:txBody>
      </p:sp>
      <p:sp>
        <p:nvSpPr>
          <p:cNvPr id="32" name="Textplatzhalter 31">
            <a:extLst>
              <a:ext uri="{FF2B5EF4-FFF2-40B4-BE49-F238E27FC236}">
                <a16:creationId xmlns:a16="http://schemas.microsoft.com/office/drawing/2014/main" id="{348FDA6F-3429-4031-8FFE-6F210904C213}"/>
              </a:ext>
            </a:extLst>
          </p:cNvPr>
          <p:cNvSpPr>
            <a:spLocks noGrp="1"/>
          </p:cNvSpPr>
          <p:nvPr>
            <p:ph type="body" sz="quarter" idx="41"/>
          </p:nvPr>
        </p:nvSpPr>
        <p:spPr>
          <a:xfrm>
            <a:off x="696804" y="2739533"/>
            <a:ext cx="1021001" cy="501726"/>
          </a:xfrm>
        </p:spPr>
        <p:txBody>
          <a:bodyPr rtlCol="0"/>
          <a:lstStyle/>
          <a:p>
            <a:pPr rtl="0"/>
            <a:r>
              <a:rPr lang="de-DE"/>
              <a:t>20XX</a:t>
            </a:r>
          </a:p>
        </p:txBody>
      </p:sp>
      <p:sp>
        <p:nvSpPr>
          <p:cNvPr id="174" name="Textplatzhalter 173">
            <a:extLst>
              <a:ext uri="{FF2B5EF4-FFF2-40B4-BE49-F238E27FC236}">
                <a16:creationId xmlns:a16="http://schemas.microsoft.com/office/drawing/2014/main" id="{A0CC0882-5516-4483-B475-5B6F1E8CF7C5}"/>
              </a:ext>
            </a:extLst>
          </p:cNvPr>
          <p:cNvSpPr>
            <a:spLocks noGrp="1"/>
          </p:cNvSpPr>
          <p:nvPr>
            <p:ph type="body" sz="quarter" idx="17"/>
          </p:nvPr>
        </p:nvSpPr>
        <p:spPr>
          <a:xfrm>
            <a:off x="1712346" y="3170170"/>
            <a:ext cx="495300" cy="652276"/>
          </a:xfrm>
        </p:spPr>
        <p:txBody>
          <a:bodyPr rtlCol="0"/>
          <a:lstStyle/>
          <a:p>
            <a:pPr rtl="0"/>
            <a:r>
              <a:rPr lang="de-DE"/>
              <a:t>Jan</a:t>
            </a:r>
          </a:p>
        </p:txBody>
      </p:sp>
      <p:sp>
        <p:nvSpPr>
          <p:cNvPr id="175" name="Textplatzhalter 174">
            <a:extLst>
              <a:ext uri="{FF2B5EF4-FFF2-40B4-BE49-F238E27FC236}">
                <a16:creationId xmlns:a16="http://schemas.microsoft.com/office/drawing/2014/main" id="{EF15278C-ABAD-426D-B35B-69B713F8199B}"/>
              </a:ext>
            </a:extLst>
          </p:cNvPr>
          <p:cNvSpPr>
            <a:spLocks noGrp="1"/>
          </p:cNvSpPr>
          <p:nvPr>
            <p:ph type="body" sz="quarter" idx="18"/>
          </p:nvPr>
        </p:nvSpPr>
        <p:spPr>
          <a:xfrm>
            <a:off x="2501761" y="3170170"/>
            <a:ext cx="495300" cy="652276"/>
          </a:xfrm>
        </p:spPr>
        <p:txBody>
          <a:bodyPr rtlCol="0"/>
          <a:lstStyle/>
          <a:p>
            <a:pPr rtl="0"/>
            <a:r>
              <a:rPr lang="de-DE"/>
              <a:t>Feb</a:t>
            </a:r>
          </a:p>
        </p:txBody>
      </p:sp>
      <p:sp>
        <p:nvSpPr>
          <p:cNvPr id="176" name="Textplatzhalter 175">
            <a:extLst>
              <a:ext uri="{FF2B5EF4-FFF2-40B4-BE49-F238E27FC236}">
                <a16:creationId xmlns:a16="http://schemas.microsoft.com/office/drawing/2014/main" id="{796AF702-9970-40C9-8EE9-94B414AA6326}"/>
              </a:ext>
            </a:extLst>
          </p:cNvPr>
          <p:cNvSpPr>
            <a:spLocks noGrp="1"/>
          </p:cNvSpPr>
          <p:nvPr>
            <p:ph type="body" sz="quarter" idx="19"/>
          </p:nvPr>
        </p:nvSpPr>
        <p:spPr>
          <a:xfrm>
            <a:off x="3291176" y="3170170"/>
            <a:ext cx="495300" cy="652276"/>
          </a:xfrm>
        </p:spPr>
        <p:txBody>
          <a:bodyPr rtlCol="0"/>
          <a:lstStyle/>
          <a:p>
            <a:pPr rtl="0"/>
            <a:r>
              <a:rPr lang="de-DE"/>
              <a:t>Mrz</a:t>
            </a:r>
          </a:p>
        </p:txBody>
      </p:sp>
      <p:sp>
        <p:nvSpPr>
          <p:cNvPr id="177" name="Textplatzhalter 176">
            <a:extLst>
              <a:ext uri="{FF2B5EF4-FFF2-40B4-BE49-F238E27FC236}">
                <a16:creationId xmlns:a16="http://schemas.microsoft.com/office/drawing/2014/main" id="{06869098-68A6-480F-ADF8-A7E3E7E4F772}"/>
              </a:ext>
            </a:extLst>
          </p:cNvPr>
          <p:cNvSpPr>
            <a:spLocks noGrp="1"/>
          </p:cNvSpPr>
          <p:nvPr>
            <p:ph type="body" sz="quarter" idx="20"/>
          </p:nvPr>
        </p:nvSpPr>
        <p:spPr>
          <a:xfrm>
            <a:off x="4080591" y="3170170"/>
            <a:ext cx="495300" cy="652276"/>
          </a:xfrm>
        </p:spPr>
        <p:txBody>
          <a:bodyPr rtlCol="0"/>
          <a:lstStyle/>
          <a:p>
            <a:pPr rtl="0"/>
            <a:r>
              <a:rPr lang="de-DE"/>
              <a:t>Apr</a:t>
            </a:r>
          </a:p>
        </p:txBody>
      </p:sp>
      <p:sp>
        <p:nvSpPr>
          <p:cNvPr id="178" name="Textplatzhalter 177">
            <a:extLst>
              <a:ext uri="{FF2B5EF4-FFF2-40B4-BE49-F238E27FC236}">
                <a16:creationId xmlns:a16="http://schemas.microsoft.com/office/drawing/2014/main" id="{AD021D45-FAF7-4D66-B9C2-A81E1B5E864E}"/>
              </a:ext>
            </a:extLst>
          </p:cNvPr>
          <p:cNvSpPr>
            <a:spLocks noGrp="1"/>
          </p:cNvSpPr>
          <p:nvPr>
            <p:ph type="body" sz="quarter" idx="21"/>
          </p:nvPr>
        </p:nvSpPr>
        <p:spPr>
          <a:xfrm>
            <a:off x="4810807" y="3170170"/>
            <a:ext cx="615310" cy="652276"/>
          </a:xfrm>
        </p:spPr>
        <p:txBody>
          <a:bodyPr rtlCol="0"/>
          <a:lstStyle/>
          <a:p>
            <a:pPr rtl="0"/>
            <a:r>
              <a:rPr lang="de-DE"/>
              <a:t>Mai</a:t>
            </a:r>
          </a:p>
        </p:txBody>
      </p:sp>
      <p:sp>
        <p:nvSpPr>
          <p:cNvPr id="179" name="Textplatzhalter 178">
            <a:extLst>
              <a:ext uri="{FF2B5EF4-FFF2-40B4-BE49-F238E27FC236}">
                <a16:creationId xmlns:a16="http://schemas.microsoft.com/office/drawing/2014/main" id="{71A5A1BE-92CF-4557-94F8-E986C6827715}"/>
              </a:ext>
            </a:extLst>
          </p:cNvPr>
          <p:cNvSpPr>
            <a:spLocks noGrp="1"/>
          </p:cNvSpPr>
          <p:nvPr>
            <p:ph type="body" sz="quarter" idx="22"/>
          </p:nvPr>
        </p:nvSpPr>
        <p:spPr>
          <a:xfrm>
            <a:off x="5659421" y="3170170"/>
            <a:ext cx="495300" cy="652276"/>
          </a:xfrm>
        </p:spPr>
        <p:txBody>
          <a:bodyPr rtlCol="0"/>
          <a:lstStyle/>
          <a:p>
            <a:pPr rtl="0"/>
            <a:r>
              <a:rPr lang="de-DE"/>
              <a:t>Jun</a:t>
            </a:r>
          </a:p>
        </p:txBody>
      </p:sp>
      <p:sp>
        <p:nvSpPr>
          <p:cNvPr id="180" name="Textplatzhalter 179">
            <a:extLst>
              <a:ext uri="{FF2B5EF4-FFF2-40B4-BE49-F238E27FC236}">
                <a16:creationId xmlns:a16="http://schemas.microsoft.com/office/drawing/2014/main" id="{5C5DF15A-133A-468A-AC39-E25A57532AD6}"/>
              </a:ext>
            </a:extLst>
          </p:cNvPr>
          <p:cNvSpPr>
            <a:spLocks noGrp="1"/>
          </p:cNvSpPr>
          <p:nvPr>
            <p:ph type="body" sz="quarter" idx="23"/>
          </p:nvPr>
        </p:nvSpPr>
        <p:spPr>
          <a:xfrm>
            <a:off x="6448836" y="3170170"/>
            <a:ext cx="495300" cy="652276"/>
          </a:xfrm>
        </p:spPr>
        <p:txBody>
          <a:bodyPr rtlCol="0"/>
          <a:lstStyle/>
          <a:p>
            <a:pPr rtl="0"/>
            <a:r>
              <a:rPr lang="de-DE"/>
              <a:t>Jul</a:t>
            </a:r>
          </a:p>
        </p:txBody>
      </p:sp>
      <p:sp>
        <p:nvSpPr>
          <p:cNvPr id="181" name="Textplatzhalter 180">
            <a:extLst>
              <a:ext uri="{FF2B5EF4-FFF2-40B4-BE49-F238E27FC236}">
                <a16:creationId xmlns:a16="http://schemas.microsoft.com/office/drawing/2014/main" id="{FE61BD45-DE02-4EB3-BAEF-2EDF1746E6F4}"/>
              </a:ext>
            </a:extLst>
          </p:cNvPr>
          <p:cNvSpPr>
            <a:spLocks noGrp="1"/>
          </p:cNvSpPr>
          <p:nvPr>
            <p:ph type="body" sz="quarter" idx="24"/>
          </p:nvPr>
        </p:nvSpPr>
        <p:spPr>
          <a:xfrm>
            <a:off x="7238251" y="3170170"/>
            <a:ext cx="495300" cy="652276"/>
          </a:xfrm>
        </p:spPr>
        <p:txBody>
          <a:bodyPr rtlCol="0"/>
          <a:lstStyle/>
          <a:p>
            <a:pPr rtl="0"/>
            <a:r>
              <a:rPr lang="de-DE"/>
              <a:t>Aug</a:t>
            </a:r>
          </a:p>
        </p:txBody>
      </p:sp>
      <p:sp>
        <p:nvSpPr>
          <p:cNvPr id="182" name="Textplatzhalter 181">
            <a:extLst>
              <a:ext uri="{FF2B5EF4-FFF2-40B4-BE49-F238E27FC236}">
                <a16:creationId xmlns:a16="http://schemas.microsoft.com/office/drawing/2014/main" id="{C36E6F40-B4B8-41ED-B6CE-8C2174836BDA}"/>
              </a:ext>
            </a:extLst>
          </p:cNvPr>
          <p:cNvSpPr>
            <a:spLocks noGrp="1"/>
          </p:cNvSpPr>
          <p:nvPr>
            <p:ph type="body" sz="quarter" idx="25"/>
          </p:nvPr>
        </p:nvSpPr>
        <p:spPr>
          <a:xfrm>
            <a:off x="8027666" y="3170170"/>
            <a:ext cx="495300" cy="652276"/>
          </a:xfrm>
        </p:spPr>
        <p:txBody>
          <a:bodyPr rtlCol="0"/>
          <a:lstStyle/>
          <a:p>
            <a:pPr rtl="0"/>
            <a:r>
              <a:rPr lang="de-DE"/>
              <a:t>Sep</a:t>
            </a:r>
          </a:p>
        </p:txBody>
      </p:sp>
      <p:sp>
        <p:nvSpPr>
          <p:cNvPr id="183" name="Textplatzhalter 182">
            <a:extLst>
              <a:ext uri="{FF2B5EF4-FFF2-40B4-BE49-F238E27FC236}">
                <a16:creationId xmlns:a16="http://schemas.microsoft.com/office/drawing/2014/main" id="{0DCB6313-C2E3-48EF-9C72-0C51FAF7B3E8}"/>
              </a:ext>
            </a:extLst>
          </p:cNvPr>
          <p:cNvSpPr>
            <a:spLocks noGrp="1"/>
          </p:cNvSpPr>
          <p:nvPr>
            <p:ph type="body" sz="quarter" idx="26"/>
          </p:nvPr>
        </p:nvSpPr>
        <p:spPr>
          <a:xfrm>
            <a:off x="8817081" y="3170170"/>
            <a:ext cx="495300" cy="652276"/>
          </a:xfrm>
        </p:spPr>
        <p:txBody>
          <a:bodyPr rtlCol="0"/>
          <a:lstStyle/>
          <a:p>
            <a:pPr rtl="0"/>
            <a:r>
              <a:rPr lang="de-DE"/>
              <a:t>Okt</a:t>
            </a:r>
          </a:p>
        </p:txBody>
      </p:sp>
      <p:sp>
        <p:nvSpPr>
          <p:cNvPr id="184" name="Textplatzhalter 183">
            <a:extLst>
              <a:ext uri="{FF2B5EF4-FFF2-40B4-BE49-F238E27FC236}">
                <a16:creationId xmlns:a16="http://schemas.microsoft.com/office/drawing/2014/main" id="{CD7D8B11-19D6-4D60-A8D8-D13FAEE6D5FE}"/>
              </a:ext>
            </a:extLst>
          </p:cNvPr>
          <p:cNvSpPr>
            <a:spLocks noGrp="1"/>
          </p:cNvSpPr>
          <p:nvPr>
            <p:ph type="body" sz="quarter" idx="27"/>
          </p:nvPr>
        </p:nvSpPr>
        <p:spPr>
          <a:xfrm>
            <a:off x="9606496" y="3170170"/>
            <a:ext cx="495300" cy="652276"/>
          </a:xfrm>
        </p:spPr>
        <p:txBody>
          <a:bodyPr rtlCol="0"/>
          <a:lstStyle/>
          <a:p>
            <a:pPr rtl="0"/>
            <a:r>
              <a:rPr lang="de-DE"/>
              <a:t>Nov</a:t>
            </a:r>
          </a:p>
        </p:txBody>
      </p:sp>
      <p:sp>
        <p:nvSpPr>
          <p:cNvPr id="185" name="Textplatzhalter 184">
            <a:extLst>
              <a:ext uri="{FF2B5EF4-FFF2-40B4-BE49-F238E27FC236}">
                <a16:creationId xmlns:a16="http://schemas.microsoft.com/office/drawing/2014/main" id="{53B80567-58CE-47E3-9593-B9031A7C3D87}"/>
              </a:ext>
            </a:extLst>
          </p:cNvPr>
          <p:cNvSpPr>
            <a:spLocks noGrp="1"/>
          </p:cNvSpPr>
          <p:nvPr>
            <p:ph type="body" sz="quarter" idx="28"/>
          </p:nvPr>
        </p:nvSpPr>
        <p:spPr>
          <a:xfrm>
            <a:off x="10395907" y="3170170"/>
            <a:ext cx="495300" cy="652276"/>
          </a:xfrm>
        </p:spPr>
        <p:txBody>
          <a:bodyPr rtlCol="0"/>
          <a:lstStyle/>
          <a:p>
            <a:pPr rtl="0"/>
            <a:r>
              <a:rPr lang="de-DE"/>
              <a:t>Dez</a:t>
            </a:r>
          </a:p>
        </p:txBody>
      </p:sp>
      <p:sp>
        <p:nvSpPr>
          <p:cNvPr id="37" name="Textplatzhalter 36">
            <a:extLst>
              <a:ext uri="{FF2B5EF4-FFF2-40B4-BE49-F238E27FC236}">
                <a16:creationId xmlns:a16="http://schemas.microsoft.com/office/drawing/2014/main" id="{18950EEF-964E-4B62-8DC0-45C212800A8A}"/>
              </a:ext>
            </a:extLst>
          </p:cNvPr>
          <p:cNvSpPr>
            <a:spLocks noGrp="1"/>
          </p:cNvSpPr>
          <p:nvPr>
            <p:ph type="body" sz="quarter" idx="46"/>
          </p:nvPr>
        </p:nvSpPr>
        <p:spPr>
          <a:xfrm>
            <a:off x="2029367" y="4003137"/>
            <a:ext cx="1440088" cy="408780"/>
          </a:xfrm>
        </p:spPr>
        <p:txBody>
          <a:bodyPr rtlCol="0"/>
          <a:lstStyle/>
          <a:p>
            <a:pPr rtl="0"/>
            <a:r>
              <a:rPr lang="de-DE"/>
              <a:t>Fokusgruppen durchführen</a:t>
            </a:r>
          </a:p>
        </p:txBody>
      </p:sp>
      <p:sp>
        <p:nvSpPr>
          <p:cNvPr id="38" name="Textplatzhalter 37">
            <a:extLst>
              <a:ext uri="{FF2B5EF4-FFF2-40B4-BE49-F238E27FC236}">
                <a16:creationId xmlns:a16="http://schemas.microsoft.com/office/drawing/2014/main" id="{FED129B9-5854-4218-9D5D-707D3B34DCE7}"/>
              </a:ext>
            </a:extLst>
          </p:cNvPr>
          <p:cNvSpPr>
            <a:spLocks noGrp="1"/>
          </p:cNvSpPr>
          <p:nvPr>
            <p:ph type="body" sz="quarter" idx="47"/>
          </p:nvPr>
        </p:nvSpPr>
        <p:spPr>
          <a:xfrm>
            <a:off x="5976442" y="4003137"/>
            <a:ext cx="1440088" cy="408780"/>
          </a:xfrm>
        </p:spPr>
        <p:txBody>
          <a:bodyPr rtlCol="0"/>
          <a:lstStyle/>
          <a:p>
            <a:pPr rtl="0"/>
            <a:r>
              <a:rPr lang="de-DE"/>
              <a:t>Testen mit Bauernhöfen</a:t>
            </a:r>
          </a:p>
        </p:txBody>
      </p:sp>
      <p:sp>
        <p:nvSpPr>
          <p:cNvPr id="39" name="Textplatzhalter 38">
            <a:extLst>
              <a:ext uri="{FF2B5EF4-FFF2-40B4-BE49-F238E27FC236}">
                <a16:creationId xmlns:a16="http://schemas.microsoft.com/office/drawing/2014/main" id="{B64E57FA-5797-49C7-9000-5C5DC208BBC9}"/>
              </a:ext>
            </a:extLst>
          </p:cNvPr>
          <p:cNvSpPr>
            <a:spLocks noGrp="1"/>
          </p:cNvSpPr>
          <p:nvPr>
            <p:ph type="body" sz="quarter" idx="48"/>
          </p:nvPr>
        </p:nvSpPr>
        <p:spPr>
          <a:xfrm>
            <a:off x="9923517" y="4003137"/>
            <a:ext cx="1440088" cy="408780"/>
          </a:xfrm>
        </p:spPr>
        <p:txBody>
          <a:bodyPr rtlCol="0"/>
          <a:lstStyle/>
          <a:p>
            <a:pPr rtl="0"/>
            <a:r>
              <a:rPr lang="de-DE"/>
              <a:t>Regionale Einführung</a:t>
            </a:r>
          </a:p>
        </p:txBody>
      </p:sp>
      <p:sp>
        <p:nvSpPr>
          <p:cNvPr id="33" name="Textplatzhalter 32">
            <a:extLst>
              <a:ext uri="{FF2B5EF4-FFF2-40B4-BE49-F238E27FC236}">
                <a16:creationId xmlns:a16="http://schemas.microsoft.com/office/drawing/2014/main" id="{A0A66611-D318-48C9-9B6F-303CDFF9CC5A}"/>
              </a:ext>
            </a:extLst>
          </p:cNvPr>
          <p:cNvSpPr>
            <a:spLocks noGrp="1"/>
          </p:cNvSpPr>
          <p:nvPr>
            <p:ph type="body" sz="quarter" idx="42"/>
          </p:nvPr>
        </p:nvSpPr>
        <p:spPr>
          <a:xfrm>
            <a:off x="696804" y="4437609"/>
            <a:ext cx="1021001" cy="501726"/>
          </a:xfrm>
        </p:spPr>
        <p:txBody>
          <a:bodyPr rtlCol="0"/>
          <a:lstStyle/>
          <a:p>
            <a:pPr rtl="0"/>
            <a:r>
              <a:rPr lang="de-DE"/>
              <a:t>20XX</a:t>
            </a:r>
          </a:p>
        </p:txBody>
      </p:sp>
      <p:sp>
        <p:nvSpPr>
          <p:cNvPr id="186" name="Textplatzhalter 185">
            <a:extLst>
              <a:ext uri="{FF2B5EF4-FFF2-40B4-BE49-F238E27FC236}">
                <a16:creationId xmlns:a16="http://schemas.microsoft.com/office/drawing/2014/main" id="{5ED1F34E-1F11-4DBB-AF35-C69FFFD24786}"/>
              </a:ext>
            </a:extLst>
          </p:cNvPr>
          <p:cNvSpPr>
            <a:spLocks noGrp="1"/>
          </p:cNvSpPr>
          <p:nvPr>
            <p:ph type="body" sz="quarter" idx="29"/>
          </p:nvPr>
        </p:nvSpPr>
        <p:spPr>
          <a:xfrm>
            <a:off x="1712346" y="4871997"/>
            <a:ext cx="495300" cy="652272"/>
          </a:xfrm>
        </p:spPr>
        <p:txBody>
          <a:bodyPr rtlCol="0"/>
          <a:lstStyle/>
          <a:p>
            <a:pPr rtl="0"/>
            <a:r>
              <a:rPr lang="de-DE"/>
              <a:t>Jan</a:t>
            </a:r>
          </a:p>
        </p:txBody>
      </p:sp>
      <p:sp>
        <p:nvSpPr>
          <p:cNvPr id="187" name="Textplatzhalter 186">
            <a:extLst>
              <a:ext uri="{FF2B5EF4-FFF2-40B4-BE49-F238E27FC236}">
                <a16:creationId xmlns:a16="http://schemas.microsoft.com/office/drawing/2014/main" id="{FFF65FE3-CB9E-46B4-B21D-B9A2C18447F6}"/>
              </a:ext>
            </a:extLst>
          </p:cNvPr>
          <p:cNvSpPr>
            <a:spLocks noGrp="1"/>
          </p:cNvSpPr>
          <p:nvPr>
            <p:ph type="body" sz="quarter" idx="30"/>
          </p:nvPr>
        </p:nvSpPr>
        <p:spPr>
          <a:xfrm>
            <a:off x="2501761" y="4871997"/>
            <a:ext cx="495300" cy="652272"/>
          </a:xfrm>
        </p:spPr>
        <p:txBody>
          <a:bodyPr rtlCol="0"/>
          <a:lstStyle/>
          <a:p>
            <a:pPr rtl="0"/>
            <a:r>
              <a:rPr lang="de-DE"/>
              <a:t>Feb</a:t>
            </a:r>
          </a:p>
        </p:txBody>
      </p:sp>
      <p:sp>
        <p:nvSpPr>
          <p:cNvPr id="188" name="Textplatzhalter 187">
            <a:extLst>
              <a:ext uri="{FF2B5EF4-FFF2-40B4-BE49-F238E27FC236}">
                <a16:creationId xmlns:a16="http://schemas.microsoft.com/office/drawing/2014/main" id="{859F86C1-A2CC-4166-B4E2-F04250C693BC}"/>
              </a:ext>
            </a:extLst>
          </p:cNvPr>
          <p:cNvSpPr>
            <a:spLocks noGrp="1"/>
          </p:cNvSpPr>
          <p:nvPr>
            <p:ph type="body" sz="quarter" idx="31"/>
          </p:nvPr>
        </p:nvSpPr>
        <p:spPr>
          <a:xfrm>
            <a:off x="3291176" y="4871997"/>
            <a:ext cx="495300" cy="652272"/>
          </a:xfrm>
        </p:spPr>
        <p:txBody>
          <a:bodyPr rtlCol="0"/>
          <a:lstStyle/>
          <a:p>
            <a:pPr rtl="0"/>
            <a:r>
              <a:rPr lang="de-DE"/>
              <a:t>Mrz</a:t>
            </a:r>
          </a:p>
        </p:txBody>
      </p:sp>
      <p:sp>
        <p:nvSpPr>
          <p:cNvPr id="189" name="Textplatzhalter 188">
            <a:extLst>
              <a:ext uri="{FF2B5EF4-FFF2-40B4-BE49-F238E27FC236}">
                <a16:creationId xmlns:a16="http://schemas.microsoft.com/office/drawing/2014/main" id="{E37B2B2B-AEA5-429C-A352-B3A35D9714B9}"/>
              </a:ext>
            </a:extLst>
          </p:cNvPr>
          <p:cNvSpPr>
            <a:spLocks noGrp="1"/>
          </p:cNvSpPr>
          <p:nvPr>
            <p:ph type="body" sz="quarter" idx="32"/>
          </p:nvPr>
        </p:nvSpPr>
        <p:spPr>
          <a:xfrm>
            <a:off x="4080591" y="4871997"/>
            <a:ext cx="495300" cy="652272"/>
          </a:xfrm>
        </p:spPr>
        <p:txBody>
          <a:bodyPr rtlCol="0"/>
          <a:lstStyle/>
          <a:p>
            <a:pPr rtl="0"/>
            <a:r>
              <a:rPr lang="de-DE"/>
              <a:t>Apr</a:t>
            </a:r>
          </a:p>
        </p:txBody>
      </p:sp>
      <p:sp>
        <p:nvSpPr>
          <p:cNvPr id="190" name="Textplatzhalter 189">
            <a:extLst>
              <a:ext uri="{FF2B5EF4-FFF2-40B4-BE49-F238E27FC236}">
                <a16:creationId xmlns:a16="http://schemas.microsoft.com/office/drawing/2014/main" id="{8039BE05-7838-42F5-B60C-C825A8E058BA}"/>
              </a:ext>
            </a:extLst>
          </p:cNvPr>
          <p:cNvSpPr>
            <a:spLocks noGrp="1"/>
          </p:cNvSpPr>
          <p:nvPr>
            <p:ph type="body" sz="quarter" idx="33"/>
          </p:nvPr>
        </p:nvSpPr>
        <p:spPr>
          <a:xfrm>
            <a:off x="4810807" y="4871997"/>
            <a:ext cx="615310" cy="652272"/>
          </a:xfrm>
        </p:spPr>
        <p:txBody>
          <a:bodyPr rtlCol="0"/>
          <a:lstStyle/>
          <a:p>
            <a:pPr rtl="0"/>
            <a:r>
              <a:rPr lang="de-DE"/>
              <a:t>Mai</a:t>
            </a:r>
          </a:p>
        </p:txBody>
      </p:sp>
      <p:sp>
        <p:nvSpPr>
          <p:cNvPr id="191" name="Textplatzhalter 190">
            <a:extLst>
              <a:ext uri="{FF2B5EF4-FFF2-40B4-BE49-F238E27FC236}">
                <a16:creationId xmlns:a16="http://schemas.microsoft.com/office/drawing/2014/main" id="{06401AC3-502F-4C74-92E7-F2E70BDC2CB0}"/>
              </a:ext>
            </a:extLst>
          </p:cNvPr>
          <p:cNvSpPr>
            <a:spLocks noGrp="1"/>
          </p:cNvSpPr>
          <p:nvPr>
            <p:ph type="body" sz="quarter" idx="34"/>
          </p:nvPr>
        </p:nvSpPr>
        <p:spPr>
          <a:xfrm>
            <a:off x="5659421" y="4871997"/>
            <a:ext cx="495300" cy="652272"/>
          </a:xfrm>
        </p:spPr>
        <p:txBody>
          <a:bodyPr rtlCol="0"/>
          <a:lstStyle/>
          <a:p>
            <a:pPr rtl="0"/>
            <a:r>
              <a:rPr lang="de-DE"/>
              <a:t>Jun</a:t>
            </a:r>
          </a:p>
        </p:txBody>
      </p:sp>
      <p:sp>
        <p:nvSpPr>
          <p:cNvPr id="192" name="Textplatzhalter 191">
            <a:extLst>
              <a:ext uri="{FF2B5EF4-FFF2-40B4-BE49-F238E27FC236}">
                <a16:creationId xmlns:a16="http://schemas.microsoft.com/office/drawing/2014/main" id="{38BFD19C-89D5-406C-BB24-C94A97196ED3}"/>
              </a:ext>
            </a:extLst>
          </p:cNvPr>
          <p:cNvSpPr>
            <a:spLocks noGrp="1"/>
          </p:cNvSpPr>
          <p:nvPr>
            <p:ph type="body" sz="quarter" idx="35"/>
          </p:nvPr>
        </p:nvSpPr>
        <p:spPr>
          <a:xfrm>
            <a:off x="6448836" y="4871997"/>
            <a:ext cx="495300" cy="652272"/>
          </a:xfrm>
        </p:spPr>
        <p:txBody>
          <a:bodyPr rtlCol="0"/>
          <a:lstStyle/>
          <a:p>
            <a:pPr rtl="0"/>
            <a:r>
              <a:rPr lang="de-DE"/>
              <a:t>Jul</a:t>
            </a:r>
          </a:p>
        </p:txBody>
      </p:sp>
      <p:sp>
        <p:nvSpPr>
          <p:cNvPr id="193" name="Textplatzhalter 192">
            <a:extLst>
              <a:ext uri="{FF2B5EF4-FFF2-40B4-BE49-F238E27FC236}">
                <a16:creationId xmlns:a16="http://schemas.microsoft.com/office/drawing/2014/main" id="{7C1B8E44-55D2-4DBF-8C2D-88B09E9FD341}"/>
              </a:ext>
            </a:extLst>
          </p:cNvPr>
          <p:cNvSpPr>
            <a:spLocks noGrp="1"/>
          </p:cNvSpPr>
          <p:nvPr>
            <p:ph type="body" sz="quarter" idx="36"/>
          </p:nvPr>
        </p:nvSpPr>
        <p:spPr>
          <a:xfrm>
            <a:off x="7238251" y="4871997"/>
            <a:ext cx="495300" cy="652272"/>
          </a:xfrm>
        </p:spPr>
        <p:txBody>
          <a:bodyPr rtlCol="0"/>
          <a:lstStyle/>
          <a:p>
            <a:pPr rtl="0"/>
            <a:r>
              <a:rPr lang="de-DE"/>
              <a:t>Aug</a:t>
            </a:r>
          </a:p>
        </p:txBody>
      </p:sp>
      <p:sp>
        <p:nvSpPr>
          <p:cNvPr id="194" name="Textplatzhalter 193">
            <a:extLst>
              <a:ext uri="{FF2B5EF4-FFF2-40B4-BE49-F238E27FC236}">
                <a16:creationId xmlns:a16="http://schemas.microsoft.com/office/drawing/2014/main" id="{DBECA04A-1653-459B-B8F0-6AEDC2BF4D25}"/>
              </a:ext>
            </a:extLst>
          </p:cNvPr>
          <p:cNvSpPr>
            <a:spLocks noGrp="1"/>
          </p:cNvSpPr>
          <p:nvPr>
            <p:ph type="body" sz="quarter" idx="37"/>
          </p:nvPr>
        </p:nvSpPr>
        <p:spPr>
          <a:xfrm>
            <a:off x="8027666" y="4871997"/>
            <a:ext cx="495300" cy="652272"/>
          </a:xfrm>
        </p:spPr>
        <p:txBody>
          <a:bodyPr rtlCol="0"/>
          <a:lstStyle/>
          <a:p>
            <a:pPr rtl="0"/>
            <a:r>
              <a:rPr lang="de-DE"/>
              <a:t>Sep</a:t>
            </a:r>
          </a:p>
        </p:txBody>
      </p:sp>
      <p:sp>
        <p:nvSpPr>
          <p:cNvPr id="195" name="Textplatzhalter 194">
            <a:extLst>
              <a:ext uri="{FF2B5EF4-FFF2-40B4-BE49-F238E27FC236}">
                <a16:creationId xmlns:a16="http://schemas.microsoft.com/office/drawing/2014/main" id="{DB02768E-4179-4DE8-A4EE-AD064756CF77}"/>
              </a:ext>
            </a:extLst>
          </p:cNvPr>
          <p:cNvSpPr>
            <a:spLocks noGrp="1"/>
          </p:cNvSpPr>
          <p:nvPr>
            <p:ph type="body" sz="quarter" idx="38"/>
          </p:nvPr>
        </p:nvSpPr>
        <p:spPr>
          <a:xfrm>
            <a:off x="8817081" y="4871997"/>
            <a:ext cx="495300" cy="652272"/>
          </a:xfrm>
        </p:spPr>
        <p:txBody>
          <a:bodyPr rtlCol="0"/>
          <a:lstStyle/>
          <a:p>
            <a:pPr rtl="0"/>
            <a:r>
              <a:rPr lang="de-DE"/>
              <a:t>Okt</a:t>
            </a:r>
          </a:p>
        </p:txBody>
      </p:sp>
      <p:sp>
        <p:nvSpPr>
          <p:cNvPr id="196" name="Textplatzhalter 195">
            <a:extLst>
              <a:ext uri="{FF2B5EF4-FFF2-40B4-BE49-F238E27FC236}">
                <a16:creationId xmlns:a16="http://schemas.microsoft.com/office/drawing/2014/main" id="{6D9C5969-EDF7-4B76-8E3D-AA396353A26F}"/>
              </a:ext>
            </a:extLst>
          </p:cNvPr>
          <p:cNvSpPr>
            <a:spLocks noGrp="1"/>
          </p:cNvSpPr>
          <p:nvPr>
            <p:ph type="body" sz="quarter" idx="39"/>
          </p:nvPr>
        </p:nvSpPr>
        <p:spPr>
          <a:xfrm>
            <a:off x="9606496" y="4871997"/>
            <a:ext cx="495300" cy="652272"/>
          </a:xfrm>
        </p:spPr>
        <p:txBody>
          <a:bodyPr rtlCol="0"/>
          <a:lstStyle/>
          <a:p>
            <a:pPr rtl="0"/>
            <a:r>
              <a:rPr lang="de-DE"/>
              <a:t>Nov</a:t>
            </a:r>
          </a:p>
        </p:txBody>
      </p:sp>
      <p:sp>
        <p:nvSpPr>
          <p:cNvPr id="197" name="Textplatzhalter 196">
            <a:extLst>
              <a:ext uri="{FF2B5EF4-FFF2-40B4-BE49-F238E27FC236}">
                <a16:creationId xmlns:a16="http://schemas.microsoft.com/office/drawing/2014/main" id="{E7E45E00-A135-42C9-869E-325892100B40}"/>
              </a:ext>
            </a:extLst>
          </p:cNvPr>
          <p:cNvSpPr>
            <a:spLocks noGrp="1"/>
          </p:cNvSpPr>
          <p:nvPr>
            <p:ph type="body" sz="quarter" idx="40"/>
          </p:nvPr>
        </p:nvSpPr>
        <p:spPr>
          <a:xfrm>
            <a:off x="10395907" y="4871997"/>
            <a:ext cx="495300" cy="652272"/>
          </a:xfrm>
        </p:spPr>
        <p:txBody>
          <a:bodyPr rtlCol="0"/>
          <a:lstStyle/>
          <a:p>
            <a:pPr rtl="0"/>
            <a:r>
              <a:rPr lang="de-DE"/>
              <a:t>Dez</a:t>
            </a:r>
          </a:p>
        </p:txBody>
      </p:sp>
      <p:sp>
        <p:nvSpPr>
          <p:cNvPr id="2" name="Datumsplatzhalter 1">
            <a:extLst>
              <a:ext uri="{FF2B5EF4-FFF2-40B4-BE49-F238E27FC236}">
                <a16:creationId xmlns:a16="http://schemas.microsoft.com/office/drawing/2014/main" id="{6BD00DFF-6831-44EB-A148-4F18A57B6FCF}"/>
              </a:ext>
            </a:extLst>
          </p:cNvPr>
          <p:cNvSpPr>
            <a:spLocks noGrp="1"/>
          </p:cNvSpPr>
          <p:nvPr>
            <p:ph type="dt" sz="half" idx="10"/>
          </p:nvPr>
        </p:nvSpPr>
        <p:spPr>
          <a:xfrm>
            <a:off x="838200" y="6356350"/>
            <a:ext cx="2743200" cy="365125"/>
          </a:xfrm>
        </p:spPr>
        <p:txBody>
          <a:bodyPr rtlCol="0"/>
          <a:lstStyle/>
          <a:p>
            <a:pPr rtl="0"/>
            <a:r>
              <a:rPr lang="de-DE"/>
              <a:t>20XX</a:t>
            </a:r>
          </a:p>
        </p:txBody>
      </p:sp>
      <p:sp>
        <p:nvSpPr>
          <p:cNvPr id="3" name="Fußzeilenplatzhalter 2">
            <a:extLst>
              <a:ext uri="{FF2B5EF4-FFF2-40B4-BE49-F238E27FC236}">
                <a16:creationId xmlns:a16="http://schemas.microsoft.com/office/drawing/2014/main" id="{213BF24E-D9E1-45E9-9A99-5CDCDA5968BA}"/>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4" name="Foliennummernplatzhalter 3">
            <a:extLst>
              <a:ext uri="{FF2B5EF4-FFF2-40B4-BE49-F238E27FC236}">
                <a16:creationId xmlns:a16="http://schemas.microsoft.com/office/drawing/2014/main" id="{A5AFDB61-395F-4E72-B3B9-A6C9C081B576}"/>
              </a:ext>
            </a:extLst>
          </p:cNvPr>
          <p:cNvSpPr>
            <a:spLocks noGrp="1"/>
          </p:cNvSpPr>
          <p:nvPr>
            <p:ph type="sldNum" sz="quarter" idx="12"/>
          </p:nvPr>
        </p:nvSpPr>
        <p:spPr>
          <a:xfrm>
            <a:off x="8610600" y="6356350"/>
            <a:ext cx="2743200" cy="365125"/>
          </a:xfrm>
        </p:spPr>
        <p:txBody>
          <a:bodyPr rtlCol="0"/>
          <a:lstStyle/>
          <a:p>
            <a:pPr rtl="0"/>
            <a:fld id="{EA87306C-81BA-4795-A5CA-9392456A8C1E}" type="slidenum">
              <a:rPr lang="de-DE" smtClean="0"/>
              <a:pPr/>
              <a:t>15</a:t>
            </a:fld>
            <a:endParaRPr lang="de-DE"/>
          </a:p>
        </p:txBody>
      </p:sp>
    </p:spTree>
    <p:extLst>
      <p:ext uri="{BB962C8B-B14F-4D97-AF65-F5344CB8AC3E}">
        <p14:creationId xmlns:p14="http://schemas.microsoft.com/office/powerpoint/2010/main" val="384956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A32F9891-B6E7-4529-9D22-D1F252613D9A}"/>
              </a:ext>
            </a:extLst>
          </p:cNvPr>
          <p:cNvSpPr>
            <a:spLocks noGrp="1"/>
          </p:cNvSpPr>
          <p:nvPr>
            <p:ph type="title"/>
          </p:nvPr>
        </p:nvSpPr>
        <p:spPr>
          <a:xfrm>
            <a:off x="819728" y="317739"/>
            <a:ext cx="4114800" cy="623923"/>
          </a:xfrm>
        </p:spPr>
        <p:txBody>
          <a:bodyPr rtlCol="0"/>
          <a:lstStyle/>
          <a:p>
            <a:pPr rtl="0"/>
            <a:r>
              <a:rPr lang="de-DE"/>
              <a:t>Finanzdaten</a:t>
            </a:r>
          </a:p>
        </p:txBody>
      </p:sp>
      <p:graphicFrame>
        <p:nvGraphicFramePr>
          <p:cNvPr id="31" name="Inhaltsplatzhalter 30">
            <a:extLst>
              <a:ext uri="{FF2B5EF4-FFF2-40B4-BE49-F238E27FC236}">
                <a16:creationId xmlns:a16="http://schemas.microsoft.com/office/drawing/2014/main" id="{B0373CDF-8D7B-473F-83D5-9DB08615A46D}"/>
              </a:ext>
            </a:extLst>
          </p:cNvPr>
          <p:cNvGraphicFramePr>
            <a:graphicFrameLocks noGrp="1"/>
          </p:cNvGraphicFramePr>
          <p:nvPr>
            <p:ph sz="quarter" idx="15"/>
            <p:extLst>
              <p:ext uri="{D42A27DB-BD31-4B8C-83A1-F6EECF244321}">
                <p14:modId xmlns:p14="http://schemas.microsoft.com/office/powerpoint/2010/main" val="727748807"/>
              </p:ext>
            </p:extLst>
          </p:nvPr>
        </p:nvGraphicFramePr>
        <p:xfrm>
          <a:off x="914400" y="906463"/>
          <a:ext cx="5758665" cy="5069041"/>
        </p:xfrm>
        <a:graphic>
          <a:graphicData uri="http://schemas.openxmlformats.org/drawingml/2006/table">
            <a:tbl>
              <a:tblPr firstRow="1" bandRow="1">
                <a:tableStyleId>{D27102A9-8310-4765-A935-A1911B00CA55}</a:tableStyleId>
              </a:tblPr>
              <a:tblGrid>
                <a:gridCol w="1946927">
                  <a:extLst>
                    <a:ext uri="{9D8B030D-6E8A-4147-A177-3AD203B41FA5}">
                      <a16:colId xmlns:a16="http://schemas.microsoft.com/office/drawing/2014/main" val="1517755082"/>
                    </a:ext>
                  </a:extLst>
                </a:gridCol>
                <a:gridCol w="1150238">
                  <a:extLst>
                    <a:ext uri="{9D8B030D-6E8A-4147-A177-3AD203B41FA5}">
                      <a16:colId xmlns:a16="http://schemas.microsoft.com/office/drawing/2014/main" val="2446386500"/>
                    </a:ext>
                  </a:extLst>
                </a:gridCol>
                <a:gridCol w="1032696">
                  <a:extLst>
                    <a:ext uri="{9D8B030D-6E8A-4147-A177-3AD203B41FA5}">
                      <a16:colId xmlns:a16="http://schemas.microsoft.com/office/drawing/2014/main" val="3308918160"/>
                    </a:ext>
                  </a:extLst>
                </a:gridCol>
                <a:gridCol w="1074674">
                  <a:extLst>
                    <a:ext uri="{9D8B030D-6E8A-4147-A177-3AD203B41FA5}">
                      <a16:colId xmlns:a16="http://schemas.microsoft.com/office/drawing/2014/main" val="1854486728"/>
                    </a:ext>
                  </a:extLst>
                </a:gridCol>
                <a:gridCol w="554130">
                  <a:extLst>
                    <a:ext uri="{9D8B030D-6E8A-4147-A177-3AD203B41FA5}">
                      <a16:colId xmlns:a16="http://schemas.microsoft.com/office/drawing/2014/main" val="1808496511"/>
                    </a:ext>
                  </a:extLst>
                </a:gridCol>
              </a:tblGrid>
              <a:tr h="412269">
                <a:tc>
                  <a:txBody>
                    <a:bodyPr/>
                    <a:lstStyle/>
                    <a:p>
                      <a:pPr algn="r" rtl="0"/>
                      <a:endParaRPr lang="de-DE" sz="1800" cap="all" spc="400" baseline="0" noProof="0">
                        <a:solidFill>
                          <a:schemeClr val="accent6"/>
                        </a:solidFill>
                        <a:latin typeface="+mj-lt"/>
                      </a:endParaRPr>
                    </a:p>
                  </a:txBody>
                  <a:tcPr anchor="ctr"/>
                </a:tc>
                <a:tc>
                  <a:txBody>
                    <a:bodyPr/>
                    <a:lstStyle/>
                    <a:p>
                      <a:pPr algn="r" rtl="0"/>
                      <a:r>
                        <a:rPr lang="de-DE" sz="1400" b="0" cap="all" spc="200" noProof="0">
                          <a:solidFill>
                            <a:schemeClr val="accent5">
                              <a:lumMod val="50000"/>
                            </a:schemeClr>
                          </a:solidFill>
                          <a:latin typeface="+mj-lt"/>
                        </a:rPr>
                        <a:t>Jahr 1</a:t>
                      </a:r>
                    </a:p>
                  </a:txBody>
                  <a:tcPr anchor="ctr"/>
                </a:tc>
                <a:tc>
                  <a:txBody>
                    <a:bodyPr/>
                    <a:lstStyle/>
                    <a:p>
                      <a:pPr algn="r" rtl="0"/>
                      <a:r>
                        <a:rPr lang="de-DE" sz="1400" b="0" cap="all" spc="200" noProof="0">
                          <a:solidFill>
                            <a:schemeClr val="accent5">
                              <a:lumMod val="50000"/>
                            </a:schemeClr>
                          </a:solidFill>
                          <a:latin typeface="+mj-lt"/>
                        </a:rPr>
                        <a:t>Jahr 2</a:t>
                      </a:r>
                    </a:p>
                  </a:txBody>
                  <a:tcPr anchor="ctr"/>
                </a:tc>
                <a:tc>
                  <a:txBody>
                    <a:bodyPr/>
                    <a:lstStyle/>
                    <a:p>
                      <a:pPr algn="r" rtl="0"/>
                      <a:r>
                        <a:rPr lang="de-DE" sz="1400" b="0" cap="all" spc="200" noProof="0">
                          <a:solidFill>
                            <a:schemeClr val="accent5">
                              <a:lumMod val="50000"/>
                            </a:schemeClr>
                          </a:solidFill>
                          <a:latin typeface="+mj-lt"/>
                        </a:rPr>
                        <a:t>Jahr 3</a:t>
                      </a:r>
                    </a:p>
                  </a:txBody>
                  <a:tcPr anchor="ctr"/>
                </a:tc>
                <a:tc>
                  <a:txBody>
                    <a:bodyPr/>
                    <a:lstStyle/>
                    <a:p>
                      <a:pPr algn="r" rtl="0"/>
                      <a:endParaRPr lang="de-DE" sz="1400" b="0" cap="all" spc="400" baseline="0" noProof="0">
                        <a:solidFill>
                          <a:schemeClr val="accent6"/>
                        </a:solidFill>
                        <a:latin typeface="+mj-lt"/>
                      </a:endParaRPr>
                    </a:p>
                  </a:txBody>
                  <a:tcPr anchor="ctr"/>
                </a:tc>
                <a:extLst>
                  <a:ext uri="{0D108BD9-81ED-4DB2-BD59-A6C34878D82A}">
                    <a16:rowId xmlns:a16="http://schemas.microsoft.com/office/drawing/2014/main" val="3100351803"/>
                  </a:ext>
                </a:extLst>
              </a:tr>
              <a:tr h="355174">
                <a:tc>
                  <a:txBody>
                    <a:bodyPr/>
                    <a:lstStyle/>
                    <a:p>
                      <a:pPr algn="l" rtl="0" fontAlgn="base"/>
                      <a:r>
                        <a:rPr lang="de-DE" sz="1200" b="0" u="none" strike="noStrike" noProof="0">
                          <a:solidFill>
                            <a:schemeClr val="accent5">
                              <a:lumMod val="50000"/>
                            </a:schemeClr>
                          </a:solidFill>
                          <a:effectLst/>
                        </a:rPr>
                        <a:t>Einzelhändler</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5.000​</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40.000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160.000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n-lt"/>
                      </a:endParaRPr>
                    </a:p>
                  </a:txBody>
                  <a:tcPr anchor="ctr">
                    <a:solidFill>
                      <a:schemeClr val="accent6">
                        <a:alpha val="20000"/>
                      </a:schemeClr>
                    </a:solidFill>
                  </a:tcPr>
                </a:tc>
                <a:extLst>
                  <a:ext uri="{0D108BD9-81ED-4DB2-BD59-A6C34878D82A}">
                    <a16:rowId xmlns:a16="http://schemas.microsoft.com/office/drawing/2014/main" val="2801628125"/>
                  </a:ext>
                </a:extLst>
              </a:tr>
              <a:tr h="357188">
                <a:tc>
                  <a:txBody>
                    <a:bodyPr/>
                    <a:lstStyle/>
                    <a:p>
                      <a:pPr algn="l" rtl="0" fontAlgn="base"/>
                      <a:r>
                        <a:rPr lang="de-DE" sz="1200" b="0" u="none" strike="noStrike" noProof="0">
                          <a:solidFill>
                            <a:schemeClr val="accent5">
                              <a:lumMod val="50000"/>
                            </a:schemeClr>
                          </a:solidFill>
                          <a:effectLst/>
                        </a:rPr>
                        <a:t>Benutzer</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50.000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400.000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1.600.000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r"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n-lt"/>
                      </a:endParaRPr>
                    </a:p>
                  </a:txBody>
                  <a:tcPr anchor="ctr"/>
                </a:tc>
                <a:extLst>
                  <a:ext uri="{0D108BD9-81ED-4DB2-BD59-A6C34878D82A}">
                    <a16:rowId xmlns:a16="http://schemas.microsoft.com/office/drawing/2014/main" val="3635382780"/>
                  </a:ext>
                </a:extLst>
              </a:tr>
              <a:tr h="357187">
                <a:tc>
                  <a:txBody>
                    <a:bodyPr/>
                    <a:lstStyle/>
                    <a:p>
                      <a:pPr algn="l" rtl="0" fontAlgn="base"/>
                      <a:r>
                        <a:rPr lang="de-DE" sz="1200" b="0" u="none" strike="noStrike" noProof="0">
                          <a:solidFill>
                            <a:schemeClr val="accent5">
                              <a:lumMod val="50000"/>
                            </a:schemeClr>
                          </a:solidFill>
                          <a:effectLst/>
                        </a:rPr>
                        <a:t>Umsätze</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500.000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4.000.000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16.000.000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n-lt"/>
                      </a:endParaRPr>
                    </a:p>
                  </a:txBody>
                  <a:tcPr anchor="ctr">
                    <a:solidFill>
                      <a:schemeClr val="accent6">
                        <a:alpha val="20000"/>
                      </a:schemeClr>
                    </a:solidFill>
                  </a:tcPr>
                </a:tc>
                <a:extLst>
                  <a:ext uri="{0D108BD9-81ED-4DB2-BD59-A6C34878D82A}">
                    <a16:rowId xmlns:a16="http://schemas.microsoft.com/office/drawing/2014/main" val="2282084003"/>
                  </a:ext>
                </a:extLst>
              </a:tr>
              <a:tr h="357188">
                <a:tc>
                  <a:txBody>
                    <a:bodyPr/>
                    <a:lstStyle/>
                    <a:p>
                      <a:pPr algn="l" rtl="0" fontAlgn="base"/>
                      <a:r>
                        <a:rPr lang="de-DE" sz="1200" b="0" u="none" strike="noStrike" noProof="0">
                          <a:solidFill>
                            <a:schemeClr val="accent5">
                              <a:lumMod val="50000"/>
                            </a:schemeClr>
                          </a:solidFill>
                          <a:effectLst/>
                        </a:rPr>
                        <a:t>Mittlerer Preis pro Verkauf</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75</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80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90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r"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n-lt"/>
                      </a:endParaRPr>
                    </a:p>
                  </a:txBody>
                  <a:tcPr anchor="ctr"/>
                </a:tc>
                <a:extLst>
                  <a:ext uri="{0D108BD9-81ED-4DB2-BD59-A6C34878D82A}">
                    <a16:rowId xmlns:a16="http://schemas.microsoft.com/office/drawing/2014/main" val="1849756459"/>
                  </a:ext>
                </a:extLst>
              </a:tr>
              <a:tr h="377357">
                <a:tc>
                  <a:txBody>
                    <a:bodyPr/>
                    <a:lstStyle/>
                    <a:p>
                      <a:pPr algn="l" rtl="0" fontAlgn="base"/>
                      <a:r>
                        <a:rPr lang="de-DE" sz="1200" b="0" u="none" strike="noStrike" noProof="0">
                          <a:solidFill>
                            <a:schemeClr val="accent5">
                              <a:lumMod val="50000"/>
                            </a:schemeClr>
                          </a:solidFill>
                          <a:effectLst/>
                        </a:rPr>
                        <a:t>Umsatzerlös @ 15 %</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5.625.000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48.000.000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216.000.000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n-lt"/>
                      </a:endParaRPr>
                    </a:p>
                  </a:txBody>
                  <a:tcPr anchor="ctr">
                    <a:solidFill>
                      <a:schemeClr val="accent6">
                        <a:alpha val="20000"/>
                      </a:schemeClr>
                    </a:solidFill>
                  </a:tcPr>
                </a:tc>
                <a:extLst>
                  <a:ext uri="{0D108BD9-81ED-4DB2-BD59-A6C34878D82A}">
                    <a16:rowId xmlns:a16="http://schemas.microsoft.com/office/drawing/2014/main" val="4151575269"/>
                  </a:ext>
                </a:extLst>
              </a:tr>
              <a:tr h="356068">
                <a:tc>
                  <a:txBody>
                    <a:bodyPr/>
                    <a:lstStyle/>
                    <a:p>
                      <a:pPr algn="l" rtl="0" fontAlgn="base"/>
                      <a:r>
                        <a:rPr lang="de-DE" sz="1200" b="1" u="none" strike="noStrike" cap="all" spc="200" noProof="0">
                          <a:solidFill>
                            <a:schemeClr val="accent5">
                              <a:lumMod val="50000"/>
                            </a:schemeClr>
                          </a:solidFill>
                          <a:effectLst/>
                        </a:rPr>
                        <a:t>Bruttogewinn</a:t>
                      </a:r>
                      <a:endParaRPr lang="de-DE" sz="1200" b="0" i="0" cap="all" spc="200" baseline="0" noProof="0">
                        <a:solidFill>
                          <a:schemeClr val="accent5">
                            <a:lumMod val="50000"/>
                          </a:schemeClr>
                        </a:solidFill>
                        <a:effectLst/>
                        <a:latin typeface="+mj-lt"/>
                      </a:endParaRPr>
                    </a:p>
                  </a:txBody>
                  <a:tcPr anchor="ctr"/>
                </a:tc>
                <a:tc>
                  <a:txBody>
                    <a:bodyPr/>
                    <a:lstStyle/>
                    <a:p>
                      <a:pPr algn="r" rtl="0" fontAlgn="base"/>
                      <a:r>
                        <a:rPr lang="de-DE" sz="1200" b="1" u="none" strike="noStrike" noProof="0">
                          <a:solidFill>
                            <a:schemeClr val="accent5">
                              <a:lumMod val="50000"/>
                            </a:schemeClr>
                          </a:solidFill>
                          <a:effectLst/>
                        </a:rPr>
                        <a:t>5.625.000​</a:t>
                      </a:r>
                      <a:endParaRPr lang="de-DE" sz="1200" b="0" i="0" noProof="0">
                        <a:solidFill>
                          <a:schemeClr val="accent5">
                            <a:lumMod val="50000"/>
                          </a:schemeClr>
                        </a:solidFill>
                        <a:effectLst/>
                        <a:latin typeface="+mj-lt"/>
                      </a:endParaRPr>
                    </a:p>
                  </a:txBody>
                  <a:tcPr anchor="ctr"/>
                </a:tc>
                <a:tc>
                  <a:txBody>
                    <a:bodyPr/>
                    <a:lstStyle/>
                    <a:p>
                      <a:pPr algn="r" rtl="0" fontAlgn="base"/>
                      <a:r>
                        <a:rPr lang="de-DE" sz="1200" b="1" u="none" strike="noStrike" noProof="0">
                          <a:solidFill>
                            <a:schemeClr val="accent5">
                              <a:lumMod val="50000"/>
                            </a:schemeClr>
                          </a:solidFill>
                          <a:effectLst/>
                        </a:rPr>
                        <a:t>48.000.000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j-lt"/>
                      </a:endParaRPr>
                    </a:p>
                  </a:txBody>
                  <a:tcPr anchor="ctr"/>
                </a:tc>
                <a:tc>
                  <a:txBody>
                    <a:bodyPr/>
                    <a:lstStyle/>
                    <a:p>
                      <a:pPr algn="r" rtl="0" fontAlgn="base"/>
                      <a:r>
                        <a:rPr lang="de-DE" sz="1200" b="1" u="none" strike="noStrike" noProof="0">
                          <a:solidFill>
                            <a:schemeClr val="accent5">
                              <a:lumMod val="50000"/>
                            </a:schemeClr>
                          </a:solidFill>
                          <a:effectLst/>
                        </a:rPr>
                        <a:t>216.000.000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j-lt"/>
                      </a:endParaRPr>
                    </a:p>
                  </a:txBody>
                  <a:tcPr anchor="ctr"/>
                </a:tc>
                <a:tc>
                  <a:txBody>
                    <a:bodyPr/>
                    <a:lstStyle/>
                    <a:p>
                      <a:pPr algn="r"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j-lt"/>
                      </a:endParaRPr>
                    </a:p>
                  </a:txBody>
                  <a:tcPr anchor="ctr"/>
                </a:tc>
                <a:extLst>
                  <a:ext uri="{0D108BD9-81ED-4DB2-BD59-A6C34878D82A}">
                    <a16:rowId xmlns:a16="http://schemas.microsoft.com/office/drawing/2014/main" val="3550227705"/>
                  </a:ext>
                </a:extLst>
              </a:tr>
              <a:tr h="363010">
                <a:tc>
                  <a:txBody>
                    <a:bodyPr/>
                    <a:lstStyle/>
                    <a:p>
                      <a:pPr algn="l" rtl="0" fontAlgn="base"/>
                      <a:r>
                        <a:rPr lang="de-DE" sz="1200" b="0" u="none" strike="noStrike" noProof="0">
                          <a:solidFill>
                            <a:schemeClr val="accent5">
                              <a:lumMod val="50000"/>
                            </a:schemeClr>
                          </a:solidFill>
                          <a:effectLst/>
                        </a:rPr>
                        <a:t>Ausgaben</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l"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n-lt"/>
                      </a:endParaRPr>
                    </a:p>
                  </a:txBody>
                  <a:tcPr anchor="ctr">
                    <a:solidFill>
                      <a:schemeClr val="accent6">
                        <a:alpha val="20000"/>
                      </a:schemeClr>
                    </a:solidFill>
                  </a:tcPr>
                </a:tc>
                <a:tc>
                  <a:txBody>
                    <a:bodyPr/>
                    <a:lstStyle/>
                    <a:p>
                      <a:pPr algn="l"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n-lt"/>
                      </a:endParaRPr>
                    </a:p>
                  </a:txBody>
                  <a:tcPr anchor="ctr">
                    <a:solidFill>
                      <a:schemeClr val="accent6">
                        <a:alpha val="20000"/>
                      </a:schemeClr>
                    </a:solidFill>
                  </a:tcPr>
                </a:tc>
                <a:tc>
                  <a:txBody>
                    <a:bodyPr/>
                    <a:lstStyle/>
                    <a:p>
                      <a:pPr algn="l"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n-lt"/>
                      </a:endParaRPr>
                    </a:p>
                  </a:txBody>
                  <a:tcPr anchor="ctr">
                    <a:solidFill>
                      <a:schemeClr val="accent6">
                        <a:alpha val="20000"/>
                      </a:schemeClr>
                    </a:solidFill>
                  </a:tcPr>
                </a:tc>
                <a:extLst>
                  <a:ext uri="{0D108BD9-81ED-4DB2-BD59-A6C34878D82A}">
                    <a16:rowId xmlns:a16="http://schemas.microsoft.com/office/drawing/2014/main" val="2110867358"/>
                  </a:ext>
                </a:extLst>
              </a:tr>
              <a:tr h="367649">
                <a:tc>
                  <a:txBody>
                    <a:bodyPr/>
                    <a:lstStyle/>
                    <a:p>
                      <a:pPr algn="l" rtl="0" fontAlgn="base">
                        <a:buFont typeface="Arial" panose="020B0604020202020204" pitchFamily="34" charset="0"/>
                        <a:buNone/>
                      </a:pPr>
                      <a:r>
                        <a:rPr lang="de-DE" sz="1200" b="0" u="none" strike="noStrike" noProof="0">
                          <a:solidFill>
                            <a:schemeClr val="accent5">
                              <a:lumMod val="50000"/>
                            </a:schemeClr>
                          </a:solidFill>
                          <a:effectLst/>
                        </a:rPr>
                        <a:t>   Vertrieb und Marketing</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5.062.500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38.400.000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151.200.000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l" rtl="0" fontAlgn="auto"/>
                      <a:r>
                        <a:rPr lang="de-DE" sz="1200" b="0" u="none" strike="noStrike" noProof="0">
                          <a:solidFill>
                            <a:schemeClr val="accent5">
                              <a:lumMod val="50000"/>
                            </a:schemeClr>
                          </a:solidFill>
                          <a:effectLst/>
                        </a:rPr>
                        <a:t>​</a:t>
                      </a:r>
                      <a:endParaRPr lang="de-DE" sz="1200" b="0" i="0" u="none" strike="noStrike" noProof="0">
                        <a:solidFill>
                          <a:schemeClr val="accent5">
                            <a:lumMod val="50000"/>
                          </a:schemeClr>
                        </a:solidFill>
                        <a:effectLst/>
                        <a:latin typeface="+mn-lt"/>
                      </a:endParaRPr>
                    </a:p>
                  </a:txBody>
                  <a:tcPr anchor="ctr"/>
                </a:tc>
                <a:extLst>
                  <a:ext uri="{0D108BD9-81ED-4DB2-BD59-A6C34878D82A}">
                    <a16:rowId xmlns:a16="http://schemas.microsoft.com/office/drawing/2014/main" val="4268114081"/>
                  </a:ext>
                </a:extLst>
              </a:tr>
              <a:tr h="360261">
                <a:tc>
                  <a:txBody>
                    <a:bodyPr/>
                    <a:lstStyle/>
                    <a:p>
                      <a:pPr algn="l" rtl="0" fontAlgn="base">
                        <a:buFont typeface="Arial" panose="020B0604020202020204" pitchFamily="34" charset="0"/>
                        <a:buNone/>
                      </a:pPr>
                      <a:r>
                        <a:rPr lang="de-DE" sz="1200" b="0" u="none" strike="noStrike" noProof="0">
                          <a:solidFill>
                            <a:schemeClr val="accent5">
                              <a:lumMod val="50000"/>
                            </a:schemeClr>
                          </a:solidFill>
                          <a:effectLst/>
                        </a:rPr>
                        <a:t>   Kundendienst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1.687.500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9.600.000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21.600.000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l" rtl="0" fontAlgn="base"/>
                      <a:r>
                        <a:rPr lang="de-DE" sz="1200" b="0" u="none" strike="noStrike" noProof="0">
                          <a:solidFill>
                            <a:schemeClr val="accent5">
                              <a:lumMod val="50000"/>
                            </a:schemeClr>
                          </a:solidFill>
                          <a:effectLst/>
                        </a:rPr>
                        <a:t>70 %</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extLst>
                  <a:ext uri="{0D108BD9-81ED-4DB2-BD59-A6C34878D82A}">
                    <a16:rowId xmlns:a16="http://schemas.microsoft.com/office/drawing/2014/main" val="1537267748"/>
                  </a:ext>
                </a:extLst>
              </a:tr>
              <a:tr h="345153">
                <a:tc>
                  <a:txBody>
                    <a:bodyPr/>
                    <a:lstStyle/>
                    <a:p>
                      <a:pPr algn="l" rtl="0" fontAlgn="base">
                        <a:buFont typeface="Arial" panose="020B0604020202020204" pitchFamily="34" charset="0"/>
                        <a:buNone/>
                      </a:pPr>
                      <a:r>
                        <a:rPr lang="de-DE" sz="1200" b="0" u="none" strike="noStrike" noProof="0">
                          <a:solidFill>
                            <a:schemeClr val="accent5">
                              <a:lumMod val="50000"/>
                            </a:schemeClr>
                          </a:solidFill>
                          <a:effectLst/>
                        </a:rPr>
                        <a:t>   Produktentwicklung</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562.500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2.400.000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r" rtl="0" fontAlgn="base"/>
                      <a:r>
                        <a:rPr lang="de-DE" sz="1200" b="0" u="none" strike="noStrike" noProof="0">
                          <a:solidFill>
                            <a:schemeClr val="accent5">
                              <a:lumMod val="50000"/>
                            </a:schemeClr>
                          </a:solidFill>
                          <a:effectLst/>
                        </a:rPr>
                        <a:t>10.800.000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tc>
                  <a:txBody>
                    <a:bodyPr/>
                    <a:lstStyle/>
                    <a:p>
                      <a:pPr algn="l" rtl="0" fontAlgn="base"/>
                      <a:r>
                        <a:rPr lang="de-DE" sz="1200" b="0" u="none" strike="noStrike" noProof="0">
                          <a:solidFill>
                            <a:schemeClr val="accent5">
                              <a:lumMod val="50000"/>
                            </a:schemeClr>
                          </a:solidFill>
                          <a:effectLst/>
                        </a:rPr>
                        <a:t>10 %</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tc>
                <a:extLst>
                  <a:ext uri="{0D108BD9-81ED-4DB2-BD59-A6C34878D82A}">
                    <a16:rowId xmlns:a16="http://schemas.microsoft.com/office/drawing/2014/main" val="1691341114"/>
                  </a:ext>
                </a:extLst>
              </a:tr>
              <a:tr h="350729">
                <a:tc>
                  <a:txBody>
                    <a:bodyPr/>
                    <a:lstStyle/>
                    <a:p>
                      <a:pPr algn="l" rtl="0" fontAlgn="base">
                        <a:buFont typeface="Arial" panose="020B0604020202020204" pitchFamily="34" charset="0"/>
                        <a:buNone/>
                      </a:pPr>
                      <a:r>
                        <a:rPr lang="de-DE" sz="1200" b="0" u="none" strike="noStrike" noProof="0">
                          <a:solidFill>
                            <a:schemeClr val="accent5">
                              <a:lumMod val="50000"/>
                            </a:schemeClr>
                          </a:solidFill>
                          <a:effectLst/>
                        </a:rPr>
                        <a:t>   Forschung</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281.250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2.400.000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0" u="none" strike="noStrike" noProof="0">
                          <a:solidFill>
                            <a:schemeClr val="accent5">
                              <a:lumMod val="50000"/>
                            </a:schemeClr>
                          </a:solidFill>
                          <a:effectLst/>
                        </a:rPr>
                        <a:t>4.320.000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l" rtl="0" fontAlgn="base"/>
                      <a:r>
                        <a:rPr lang="de-DE" sz="1200" b="0" u="none" strike="noStrike" noProof="0">
                          <a:solidFill>
                            <a:schemeClr val="accent5">
                              <a:lumMod val="50000"/>
                            </a:schemeClr>
                          </a:solidFill>
                          <a:effectLst/>
                        </a:rPr>
                        <a:t>5 %</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n-lt"/>
                      </a:endParaRPr>
                    </a:p>
                  </a:txBody>
                  <a:tcPr anchor="ctr">
                    <a:solidFill>
                      <a:schemeClr val="accent6">
                        <a:alpha val="20000"/>
                      </a:schemeClr>
                    </a:solidFill>
                  </a:tcPr>
                </a:tc>
                <a:extLst>
                  <a:ext uri="{0D108BD9-81ED-4DB2-BD59-A6C34878D82A}">
                    <a16:rowId xmlns:a16="http://schemas.microsoft.com/office/drawing/2014/main" val="280917110"/>
                  </a:ext>
                </a:extLst>
              </a:tr>
              <a:tr h="354904">
                <a:tc>
                  <a:txBody>
                    <a:bodyPr/>
                    <a:lstStyle/>
                    <a:p>
                      <a:pPr algn="l" rtl="0" fontAlgn="base"/>
                      <a:r>
                        <a:rPr lang="de-DE" sz="1200" b="1" u="none" strike="noStrike" cap="all" spc="200" noProof="0">
                          <a:solidFill>
                            <a:schemeClr val="accent5">
                              <a:lumMod val="50000"/>
                            </a:schemeClr>
                          </a:solidFill>
                          <a:effectLst/>
                        </a:rPr>
                        <a:t>Ausgaben gesamt</a:t>
                      </a:r>
                      <a:endParaRPr lang="de-DE" sz="1200" b="0" i="0" cap="all" spc="200" baseline="0" noProof="0">
                        <a:solidFill>
                          <a:schemeClr val="accent5">
                            <a:lumMod val="50000"/>
                          </a:schemeClr>
                        </a:solidFill>
                        <a:effectLst/>
                        <a:latin typeface="+mj-lt"/>
                      </a:endParaRPr>
                    </a:p>
                  </a:txBody>
                  <a:tcPr anchor="ctr"/>
                </a:tc>
                <a:tc>
                  <a:txBody>
                    <a:bodyPr/>
                    <a:lstStyle/>
                    <a:p>
                      <a:pPr algn="r" rtl="0" fontAlgn="base"/>
                      <a:r>
                        <a:rPr lang="de-DE" sz="1200" b="1" u="none" strike="noStrike" noProof="0">
                          <a:solidFill>
                            <a:schemeClr val="accent5">
                              <a:lumMod val="50000"/>
                            </a:schemeClr>
                          </a:solidFill>
                          <a:effectLst/>
                        </a:rPr>
                        <a:t>7.593.750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j-lt"/>
                      </a:endParaRPr>
                    </a:p>
                  </a:txBody>
                  <a:tcPr anchor="ctr"/>
                </a:tc>
                <a:tc>
                  <a:txBody>
                    <a:bodyPr/>
                    <a:lstStyle/>
                    <a:p>
                      <a:pPr algn="r" rtl="0" fontAlgn="base"/>
                      <a:r>
                        <a:rPr lang="de-DE" sz="1200" b="1" u="none" strike="noStrike" noProof="0">
                          <a:solidFill>
                            <a:schemeClr val="accent5">
                              <a:lumMod val="50000"/>
                            </a:schemeClr>
                          </a:solidFill>
                          <a:effectLst/>
                        </a:rPr>
                        <a:t>52.800.000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j-lt"/>
                      </a:endParaRPr>
                    </a:p>
                  </a:txBody>
                  <a:tcPr anchor="ctr"/>
                </a:tc>
                <a:tc>
                  <a:txBody>
                    <a:bodyPr/>
                    <a:lstStyle/>
                    <a:p>
                      <a:pPr algn="r" rtl="0" fontAlgn="base"/>
                      <a:r>
                        <a:rPr lang="de-DE" sz="1200" b="1" u="none" strike="noStrike" noProof="0">
                          <a:solidFill>
                            <a:schemeClr val="accent5">
                              <a:lumMod val="50000"/>
                            </a:schemeClr>
                          </a:solidFill>
                          <a:effectLst/>
                        </a:rPr>
                        <a:t>187.920.000</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j-lt"/>
                      </a:endParaRPr>
                    </a:p>
                  </a:txBody>
                  <a:tcPr anchor="ctr"/>
                </a:tc>
                <a:tc>
                  <a:txBody>
                    <a:bodyPr/>
                    <a:lstStyle/>
                    <a:p>
                      <a:pPr algn="l" rtl="0" fontAlgn="base"/>
                      <a:r>
                        <a:rPr lang="de-DE" sz="1200" b="0" u="none" strike="noStrike" noProof="0">
                          <a:solidFill>
                            <a:schemeClr val="accent5">
                              <a:lumMod val="50000"/>
                            </a:schemeClr>
                          </a:solidFill>
                          <a:effectLst/>
                        </a:rPr>
                        <a:t>2 %</a:t>
                      </a:r>
                      <a:r>
                        <a:rPr lang="de-DE" sz="1200" b="0" noProof="0">
                          <a:solidFill>
                            <a:schemeClr val="accent5">
                              <a:lumMod val="50000"/>
                            </a:schemeClr>
                          </a:solidFill>
                          <a:effectLst/>
                        </a:rPr>
                        <a:t>​</a:t>
                      </a:r>
                      <a:endParaRPr lang="de-DE" sz="1200" b="0" i="0" noProof="0">
                        <a:solidFill>
                          <a:schemeClr val="accent5">
                            <a:lumMod val="50000"/>
                          </a:schemeClr>
                        </a:solidFill>
                        <a:effectLst/>
                        <a:latin typeface="+mj-lt"/>
                      </a:endParaRPr>
                    </a:p>
                  </a:txBody>
                  <a:tcPr anchor="ctr"/>
                </a:tc>
                <a:extLst>
                  <a:ext uri="{0D108BD9-81ED-4DB2-BD59-A6C34878D82A}">
                    <a16:rowId xmlns:a16="http://schemas.microsoft.com/office/drawing/2014/main" val="3098074008"/>
                  </a:ext>
                </a:extLst>
              </a:tr>
              <a:tr h="354904">
                <a:tc>
                  <a:txBody>
                    <a:bodyPr/>
                    <a:lstStyle/>
                    <a:p>
                      <a:pPr algn="l" rtl="0" fontAlgn="base"/>
                      <a:r>
                        <a:rPr lang="de-DE" sz="1200" b="0" u="none" strike="noStrike" noProof="0">
                          <a:solidFill>
                            <a:schemeClr val="accent5">
                              <a:lumMod val="50000"/>
                            </a:schemeClr>
                          </a:solidFill>
                          <a:effectLst/>
                        </a:rPr>
                        <a:t>EBIT</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1" u="none" strike="noStrike" noProof="0">
                          <a:solidFill>
                            <a:schemeClr val="accent5">
                              <a:lumMod val="50000"/>
                            </a:schemeClr>
                          </a:solidFill>
                          <a:effectLst/>
                        </a:rPr>
                        <a:t>-1.968.750</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1" u="none" strike="noStrike" noProof="0">
                          <a:solidFill>
                            <a:schemeClr val="accent5">
                              <a:lumMod val="50000"/>
                            </a:schemeClr>
                          </a:solidFill>
                          <a:effectLst/>
                        </a:rPr>
                        <a:t>-4.800.000</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r" rtl="0" fontAlgn="base"/>
                      <a:r>
                        <a:rPr lang="de-DE" sz="1200" b="1" u="none" strike="noStrike" noProof="0">
                          <a:solidFill>
                            <a:schemeClr val="accent5">
                              <a:lumMod val="50000"/>
                            </a:schemeClr>
                          </a:solidFill>
                          <a:effectLst/>
                        </a:rPr>
                        <a:t>28.080.000</a:t>
                      </a:r>
                      <a:endParaRPr lang="de-DE" sz="1200" b="0" i="0" noProof="0">
                        <a:solidFill>
                          <a:schemeClr val="accent5">
                            <a:lumMod val="50000"/>
                          </a:schemeClr>
                        </a:solidFill>
                        <a:effectLst/>
                        <a:latin typeface="+mn-lt"/>
                      </a:endParaRPr>
                    </a:p>
                  </a:txBody>
                  <a:tcPr anchor="ctr">
                    <a:solidFill>
                      <a:schemeClr val="accent6">
                        <a:alpha val="20000"/>
                      </a:schemeClr>
                    </a:solidFill>
                  </a:tcPr>
                </a:tc>
                <a:tc>
                  <a:txBody>
                    <a:bodyPr/>
                    <a:lstStyle/>
                    <a:p>
                      <a:pPr algn="l" rtl="0" fontAlgn="auto"/>
                      <a:r>
                        <a:rPr lang="de-DE" sz="1200" b="0" u="none" strike="noStrike" noProof="0" dirty="0">
                          <a:solidFill>
                            <a:schemeClr val="accent5">
                              <a:lumMod val="50000"/>
                            </a:schemeClr>
                          </a:solidFill>
                          <a:effectLst/>
                        </a:rPr>
                        <a:t>​</a:t>
                      </a:r>
                      <a:endParaRPr lang="de-DE" sz="1200" b="0" i="0" u="none" strike="noStrike" noProof="0" dirty="0">
                        <a:solidFill>
                          <a:schemeClr val="accent5">
                            <a:lumMod val="50000"/>
                          </a:schemeClr>
                        </a:solidFill>
                        <a:effectLst/>
                        <a:latin typeface="+mn-lt"/>
                      </a:endParaRPr>
                    </a:p>
                  </a:txBody>
                  <a:tcPr anchor="ctr">
                    <a:solidFill>
                      <a:schemeClr val="accent6">
                        <a:alpha val="20000"/>
                      </a:schemeClr>
                    </a:solidFill>
                  </a:tcPr>
                </a:tc>
                <a:extLst>
                  <a:ext uri="{0D108BD9-81ED-4DB2-BD59-A6C34878D82A}">
                    <a16:rowId xmlns:a16="http://schemas.microsoft.com/office/drawing/2014/main" val="3161353374"/>
                  </a:ext>
                </a:extLst>
              </a:tr>
            </a:tbl>
          </a:graphicData>
        </a:graphic>
      </p:graphicFrame>
      <p:sp>
        <p:nvSpPr>
          <p:cNvPr id="2" name="Datumsplatzhalter 1">
            <a:extLst>
              <a:ext uri="{FF2B5EF4-FFF2-40B4-BE49-F238E27FC236}">
                <a16:creationId xmlns:a16="http://schemas.microsoft.com/office/drawing/2014/main" id="{F57712EE-CE28-402F-903B-90AEE8D39250}"/>
              </a:ext>
            </a:extLst>
          </p:cNvPr>
          <p:cNvSpPr>
            <a:spLocks noGrp="1"/>
          </p:cNvSpPr>
          <p:nvPr>
            <p:ph type="dt" sz="half" idx="10"/>
          </p:nvPr>
        </p:nvSpPr>
        <p:spPr>
          <a:xfrm>
            <a:off x="838200" y="6356350"/>
            <a:ext cx="2743200" cy="365125"/>
          </a:xfrm>
        </p:spPr>
        <p:txBody>
          <a:bodyPr rtlCol="0"/>
          <a:lstStyle/>
          <a:p>
            <a:pPr rtl="0"/>
            <a:r>
              <a:rPr lang="de-DE" dirty="0"/>
              <a:t>20XX</a:t>
            </a:r>
          </a:p>
        </p:txBody>
      </p:sp>
      <p:sp>
        <p:nvSpPr>
          <p:cNvPr id="3" name="Fußzeilenplatzhalter 2">
            <a:extLst>
              <a:ext uri="{FF2B5EF4-FFF2-40B4-BE49-F238E27FC236}">
                <a16:creationId xmlns:a16="http://schemas.microsoft.com/office/drawing/2014/main" id="{FC4F485F-FC54-4C73-ADD3-B309E9E79F82}"/>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pic>
        <p:nvPicPr>
          <p:cNvPr id="13" name="Bildplatzhalter 12" descr="Ein Bild mit sprießendem Gras">
            <a:extLst>
              <a:ext uri="{FF2B5EF4-FFF2-40B4-BE49-F238E27FC236}">
                <a16:creationId xmlns:a16="http://schemas.microsoft.com/office/drawing/2014/main" id="{326D0768-880D-4BBA-B290-B3245B6F393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7598229" y="0"/>
            <a:ext cx="4593770" cy="6858000"/>
          </a:xfrm>
        </p:spPr>
      </p:pic>
      <p:sp>
        <p:nvSpPr>
          <p:cNvPr id="4" name="Foliennummernplatzhalter 3">
            <a:extLst>
              <a:ext uri="{FF2B5EF4-FFF2-40B4-BE49-F238E27FC236}">
                <a16:creationId xmlns:a16="http://schemas.microsoft.com/office/drawing/2014/main" id="{A198B42E-E615-4755-9FB3-CA80590F7A27}"/>
              </a:ext>
            </a:extLst>
          </p:cNvPr>
          <p:cNvSpPr>
            <a:spLocks noGrp="1"/>
          </p:cNvSpPr>
          <p:nvPr>
            <p:ph type="sldNum" sz="quarter" idx="12"/>
          </p:nvPr>
        </p:nvSpPr>
        <p:spPr>
          <a:xfrm>
            <a:off x="8610600" y="6356350"/>
            <a:ext cx="2743200" cy="365125"/>
          </a:xfrm>
        </p:spPr>
        <p:txBody>
          <a:bodyPr rtlCol="0"/>
          <a:lstStyle/>
          <a:p>
            <a:pPr rtl="0"/>
            <a:fld id="{EA87306C-81BA-4795-A5CA-9392456A8C1E}" type="slidenum">
              <a:rPr lang="de-DE" smtClean="0"/>
              <a:pPr/>
              <a:t>16</a:t>
            </a:fld>
            <a:endParaRPr lang="de-DE"/>
          </a:p>
        </p:txBody>
      </p:sp>
    </p:spTree>
    <p:extLst>
      <p:ext uri="{BB962C8B-B14F-4D97-AF65-F5344CB8AC3E}">
        <p14:creationId xmlns:p14="http://schemas.microsoft.com/office/powerpoint/2010/main" val="140412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 name="Titel 76">
            <a:extLst>
              <a:ext uri="{FF2B5EF4-FFF2-40B4-BE49-F238E27FC236}">
                <a16:creationId xmlns:a16="http://schemas.microsoft.com/office/drawing/2014/main" id="{75F1FCDA-B020-4B89-81B7-9FDDDA7A3B00}"/>
              </a:ext>
            </a:extLst>
          </p:cNvPr>
          <p:cNvSpPr>
            <a:spLocks noGrp="1"/>
          </p:cNvSpPr>
          <p:nvPr>
            <p:ph type="title"/>
          </p:nvPr>
        </p:nvSpPr>
        <p:spPr>
          <a:xfrm>
            <a:off x="4038600" y="544286"/>
            <a:ext cx="4114800" cy="747929"/>
          </a:xfrm>
        </p:spPr>
        <p:txBody>
          <a:bodyPr rtlCol="0"/>
          <a:lstStyle/>
          <a:p>
            <a:pPr rtl="0"/>
            <a:r>
              <a:rPr lang="de-DE"/>
              <a:t>Das Team in Person</a:t>
            </a:r>
          </a:p>
        </p:txBody>
      </p:sp>
      <p:pic>
        <p:nvPicPr>
          <p:cNvPr id="25" name="Bildplatzhalter 24" descr="PORTRÄTFOTO DES TEAMMITGLIEDS">
            <a:extLst>
              <a:ext uri="{FF2B5EF4-FFF2-40B4-BE49-F238E27FC236}">
                <a16:creationId xmlns:a16="http://schemas.microsoft.com/office/drawing/2014/main" id="{A7E5585A-6A9C-4D8F-AAC0-F1BDF44F204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7731" y="2427897"/>
            <a:ext cx="2099702" cy="2115227"/>
          </a:xfrm>
        </p:spPr>
      </p:pic>
      <p:sp>
        <p:nvSpPr>
          <p:cNvPr id="27" name="Textplatzhalter 26">
            <a:extLst>
              <a:ext uri="{FF2B5EF4-FFF2-40B4-BE49-F238E27FC236}">
                <a16:creationId xmlns:a16="http://schemas.microsoft.com/office/drawing/2014/main" id="{601E960A-7E3D-4F8D-9D62-A555536F8EDC}"/>
              </a:ext>
            </a:extLst>
          </p:cNvPr>
          <p:cNvSpPr>
            <a:spLocks noGrp="1"/>
          </p:cNvSpPr>
          <p:nvPr>
            <p:ph type="body" sz="quarter" idx="18"/>
          </p:nvPr>
        </p:nvSpPr>
        <p:spPr>
          <a:xfrm>
            <a:off x="703729" y="4731112"/>
            <a:ext cx="2487705" cy="531393"/>
          </a:xfrm>
        </p:spPr>
        <p:txBody>
          <a:bodyPr rtlCol="0"/>
          <a:lstStyle/>
          <a:p>
            <a:pPr rtl="0"/>
            <a:r>
              <a:rPr lang="de-DE"/>
              <a:t>Takuma Hayashi​​</a:t>
            </a:r>
          </a:p>
        </p:txBody>
      </p:sp>
      <p:sp>
        <p:nvSpPr>
          <p:cNvPr id="28" name="Textplatzhalter 27">
            <a:extLst>
              <a:ext uri="{FF2B5EF4-FFF2-40B4-BE49-F238E27FC236}">
                <a16:creationId xmlns:a16="http://schemas.microsoft.com/office/drawing/2014/main" id="{2E49AD40-AE90-4EBE-841C-B62FD3552796}"/>
              </a:ext>
            </a:extLst>
          </p:cNvPr>
          <p:cNvSpPr>
            <a:spLocks noGrp="1"/>
          </p:cNvSpPr>
          <p:nvPr>
            <p:ph type="body" sz="quarter" idx="19"/>
          </p:nvPr>
        </p:nvSpPr>
        <p:spPr>
          <a:xfrm>
            <a:off x="703728" y="5199750"/>
            <a:ext cx="2487705" cy="531393"/>
          </a:xfrm>
        </p:spPr>
        <p:txBody>
          <a:bodyPr rtlCol="0"/>
          <a:lstStyle/>
          <a:p>
            <a:pPr rtl="0"/>
            <a:r>
              <a:rPr lang="de-DE"/>
              <a:t>Präsident</a:t>
            </a:r>
          </a:p>
        </p:txBody>
      </p:sp>
      <p:pic>
        <p:nvPicPr>
          <p:cNvPr id="31" name="Bildplatzhalter 30" descr="PORTRÄTFOTO DES TEAMMITGLIEDS">
            <a:extLst>
              <a:ext uri="{FF2B5EF4-FFF2-40B4-BE49-F238E27FC236}">
                <a16:creationId xmlns:a16="http://schemas.microsoft.com/office/drawing/2014/main" id="{74E87BED-9FDA-470B-8A0C-B2CA96C06B35}"/>
              </a:ext>
            </a:extLst>
          </p:cNvPr>
          <p:cNvPicPr>
            <a:picLocks noGrp="1" noChangeAspect="1"/>
          </p:cNvPicPr>
          <p:nvPr>
            <p:ph type="pic" sz="quarter" idx="20"/>
          </p:nvPr>
        </p:nvPicPr>
        <p:blipFill rotWithShape="1">
          <a:blip r:embed="rId4" cstate="screen">
            <a:extLst>
              <a:ext uri="{28A0092B-C50C-407E-A947-70E740481C1C}">
                <a14:useLocalDpi xmlns:a14="http://schemas.microsoft.com/office/drawing/2010/main" val="0"/>
              </a:ext>
            </a:extLst>
          </a:blip>
          <a:srcRect/>
          <a:stretch/>
        </p:blipFill>
        <p:spPr>
          <a:xfrm>
            <a:off x="3667826" y="2427897"/>
            <a:ext cx="2099702" cy="2115227"/>
          </a:xfrm>
        </p:spPr>
      </p:pic>
      <p:sp>
        <p:nvSpPr>
          <p:cNvPr id="87" name="Textplatzhalter 86">
            <a:extLst>
              <a:ext uri="{FF2B5EF4-FFF2-40B4-BE49-F238E27FC236}">
                <a16:creationId xmlns:a16="http://schemas.microsoft.com/office/drawing/2014/main" id="{003C108A-A3A2-4E65-A46C-D9DB58BC1AF2}"/>
              </a:ext>
            </a:extLst>
          </p:cNvPr>
          <p:cNvSpPr>
            <a:spLocks noGrp="1"/>
          </p:cNvSpPr>
          <p:nvPr>
            <p:ph type="body" sz="quarter" idx="23"/>
          </p:nvPr>
        </p:nvSpPr>
        <p:spPr>
          <a:xfrm>
            <a:off x="3473826" y="4731112"/>
            <a:ext cx="2487705" cy="531393"/>
          </a:xfrm>
        </p:spPr>
        <p:txBody>
          <a:bodyPr rtlCol="0"/>
          <a:lstStyle/>
          <a:p>
            <a:pPr rtl="0"/>
            <a:r>
              <a:rPr lang="de-DE"/>
              <a:t>Mirjam Nilsson​​</a:t>
            </a:r>
          </a:p>
        </p:txBody>
      </p:sp>
      <p:sp>
        <p:nvSpPr>
          <p:cNvPr id="88" name="Textplatzhalter 87">
            <a:extLst>
              <a:ext uri="{FF2B5EF4-FFF2-40B4-BE49-F238E27FC236}">
                <a16:creationId xmlns:a16="http://schemas.microsoft.com/office/drawing/2014/main" id="{22C4EEEB-8921-42F3-A225-77BFB9490847}"/>
              </a:ext>
            </a:extLst>
          </p:cNvPr>
          <p:cNvSpPr>
            <a:spLocks noGrp="1"/>
          </p:cNvSpPr>
          <p:nvPr>
            <p:ph type="body" sz="quarter" idx="24"/>
          </p:nvPr>
        </p:nvSpPr>
        <p:spPr>
          <a:xfrm>
            <a:off x="3473825" y="5199750"/>
            <a:ext cx="2487705" cy="531393"/>
          </a:xfrm>
        </p:spPr>
        <p:txBody>
          <a:bodyPr rtlCol="0"/>
          <a:lstStyle/>
          <a:p>
            <a:pPr rtl="0"/>
            <a:r>
              <a:rPr lang="de-DE"/>
              <a:t>Geschäftsführer</a:t>
            </a:r>
          </a:p>
        </p:txBody>
      </p:sp>
      <p:pic>
        <p:nvPicPr>
          <p:cNvPr id="35" name="Bildplatzhalter 34" descr="PORTRÄTFOTO DES TEAMMITGLIEDS">
            <a:extLst>
              <a:ext uri="{FF2B5EF4-FFF2-40B4-BE49-F238E27FC236}">
                <a16:creationId xmlns:a16="http://schemas.microsoft.com/office/drawing/2014/main" id="{6D6429CD-8CD3-4A8B-A591-6193B9A46A09}"/>
              </a:ext>
            </a:extLst>
          </p:cNvPr>
          <p:cNvPicPr>
            <a:picLocks noGrp="1" noChangeAspect="1"/>
          </p:cNvPicPr>
          <p:nvPr>
            <p:ph type="pic" sz="quarter" idx="21"/>
          </p:nvPr>
        </p:nvPicPr>
        <p:blipFill rotWithShape="1">
          <a:blip r:embed="rId5" cstate="screen">
            <a:extLst>
              <a:ext uri="{28A0092B-C50C-407E-A947-70E740481C1C}">
                <a14:useLocalDpi xmlns:a14="http://schemas.microsoft.com/office/drawing/2010/main" val="0"/>
              </a:ext>
            </a:extLst>
          </a:blip>
          <a:srcRect/>
          <a:stretch/>
        </p:blipFill>
        <p:spPr>
          <a:xfrm>
            <a:off x="6437921" y="2427897"/>
            <a:ext cx="2099702" cy="2115227"/>
          </a:xfrm>
        </p:spPr>
      </p:pic>
      <p:sp>
        <p:nvSpPr>
          <p:cNvPr id="89" name="Textplatzhalter 88">
            <a:extLst>
              <a:ext uri="{FF2B5EF4-FFF2-40B4-BE49-F238E27FC236}">
                <a16:creationId xmlns:a16="http://schemas.microsoft.com/office/drawing/2014/main" id="{6A6CACEE-8BA3-47C7-ADC6-38D445EC186E}"/>
              </a:ext>
            </a:extLst>
          </p:cNvPr>
          <p:cNvSpPr>
            <a:spLocks noGrp="1"/>
          </p:cNvSpPr>
          <p:nvPr>
            <p:ph type="body" sz="quarter" idx="25"/>
          </p:nvPr>
        </p:nvSpPr>
        <p:spPr>
          <a:xfrm>
            <a:off x="6243921" y="4731112"/>
            <a:ext cx="2487705" cy="531393"/>
          </a:xfrm>
        </p:spPr>
        <p:txBody>
          <a:bodyPr rtlCol="0"/>
          <a:lstStyle/>
          <a:p>
            <a:pPr rtl="0"/>
            <a:r>
              <a:rPr lang="de-DE"/>
              <a:t>Flora Berggren​​</a:t>
            </a:r>
          </a:p>
        </p:txBody>
      </p:sp>
      <p:sp>
        <p:nvSpPr>
          <p:cNvPr id="90" name="Textplatzhalter 89">
            <a:extLst>
              <a:ext uri="{FF2B5EF4-FFF2-40B4-BE49-F238E27FC236}">
                <a16:creationId xmlns:a16="http://schemas.microsoft.com/office/drawing/2014/main" id="{DF9A17E8-323B-4E69-8593-CF9343A33015}"/>
              </a:ext>
            </a:extLst>
          </p:cNvPr>
          <p:cNvSpPr>
            <a:spLocks noGrp="1"/>
          </p:cNvSpPr>
          <p:nvPr>
            <p:ph type="body" sz="quarter" idx="26"/>
          </p:nvPr>
        </p:nvSpPr>
        <p:spPr>
          <a:xfrm>
            <a:off x="6243920" y="5199750"/>
            <a:ext cx="2487705" cy="531393"/>
          </a:xfrm>
        </p:spPr>
        <p:txBody>
          <a:bodyPr rtlCol="0"/>
          <a:lstStyle/>
          <a:p>
            <a:pPr rtl="0"/>
            <a:r>
              <a:rPr lang="de-DE"/>
              <a:t>Chief Operations Officer​</a:t>
            </a:r>
          </a:p>
        </p:txBody>
      </p:sp>
      <p:pic>
        <p:nvPicPr>
          <p:cNvPr id="39" name="Bildplatzhalter 38" descr="PORTRÄTFOTO DES TEAMMITGLIEDS">
            <a:extLst>
              <a:ext uri="{FF2B5EF4-FFF2-40B4-BE49-F238E27FC236}">
                <a16:creationId xmlns:a16="http://schemas.microsoft.com/office/drawing/2014/main" id="{CEAF01C6-D536-48A7-A6A7-1A2E692E410C}"/>
              </a:ext>
            </a:extLst>
          </p:cNvPr>
          <p:cNvPicPr>
            <a:picLocks noGrp="1" noChangeAspect="1"/>
          </p:cNvPicPr>
          <p:nvPr>
            <p:ph type="pic" sz="quarter" idx="22"/>
          </p:nvPr>
        </p:nvPicPr>
        <p:blipFill rotWithShape="1">
          <a:blip r:embed="rId6" cstate="screen">
            <a:extLst>
              <a:ext uri="{28A0092B-C50C-407E-A947-70E740481C1C}">
                <a14:useLocalDpi xmlns:a14="http://schemas.microsoft.com/office/drawing/2010/main" val="0"/>
              </a:ext>
            </a:extLst>
          </a:blip>
          <a:srcRect/>
          <a:stretch/>
        </p:blipFill>
        <p:spPr>
          <a:xfrm>
            <a:off x="9208016" y="2427897"/>
            <a:ext cx="2099702" cy="2115227"/>
          </a:xfrm>
        </p:spPr>
      </p:pic>
      <p:sp>
        <p:nvSpPr>
          <p:cNvPr id="91" name="Textplatzhalter 90">
            <a:extLst>
              <a:ext uri="{FF2B5EF4-FFF2-40B4-BE49-F238E27FC236}">
                <a16:creationId xmlns:a16="http://schemas.microsoft.com/office/drawing/2014/main" id="{2E75F4E0-B4BA-4612-9927-C5D1F40375AA}"/>
              </a:ext>
            </a:extLst>
          </p:cNvPr>
          <p:cNvSpPr>
            <a:spLocks noGrp="1"/>
          </p:cNvSpPr>
          <p:nvPr>
            <p:ph type="body" sz="quarter" idx="27"/>
          </p:nvPr>
        </p:nvSpPr>
        <p:spPr>
          <a:xfrm>
            <a:off x="9014015" y="4731112"/>
            <a:ext cx="2487705" cy="531393"/>
          </a:xfrm>
        </p:spPr>
        <p:txBody>
          <a:bodyPr rtlCol="0"/>
          <a:lstStyle/>
          <a:p>
            <a:pPr rtl="0"/>
            <a:r>
              <a:rPr lang="de-DE"/>
              <a:t>Rajesh Santoshi​​</a:t>
            </a:r>
          </a:p>
        </p:txBody>
      </p:sp>
      <p:sp>
        <p:nvSpPr>
          <p:cNvPr id="92" name="Textplatzhalter 91">
            <a:extLst>
              <a:ext uri="{FF2B5EF4-FFF2-40B4-BE49-F238E27FC236}">
                <a16:creationId xmlns:a16="http://schemas.microsoft.com/office/drawing/2014/main" id="{810168AB-103E-4451-ACA1-C71EED8C7C4F}"/>
              </a:ext>
            </a:extLst>
          </p:cNvPr>
          <p:cNvSpPr>
            <a:spLocks noGrp="1"/>
          </p:cNvSpPr>
          <p:nvPr>
            <p:ph type="body" sz="quarter" idx="28"/>
          </p:nvPr>
        </p:nvSpPr>
        <p:spPr>
          <a:xfrm>
            <a:off x="9014014" y="5199750"/>
            <a:ext cx="2487705" cy="531393"/>
          </a:xfrm>
        </p:spPr>
        <p:txBody>
          <a:bodyPr rtlCol="0"/>
          <a:lstStyle/>
          <a:p>
            <a:pPr rtl="0"/>
            <a:r>
              <a:rPr lang="de-DE"/>
              <a:t>VP Marketing</a:t>
            </a:r>
          </a:p>
        </p:txBody>
      </p:sp>
      <p:sp>
        <p:nvSpPr>
          <p:cNvPr id="2" name="Datumsplatzhalter 1">
            <a:extLst>
              <a:ext uri="{FF2B5EF4-FFF2-40B4-BE49-F238E27FC236}">
                <a16:creationId xmlns:a16="http://schemas.microsoft.com/office/drawing/2014/main" id="{38EEF5BD-0EB0-42A2-8523-F389FB13469F}"/>
              </a:ext>
            </a:extLst>
          </p:cNvPr>
          <p:cNvSpPr>
            <a:spLocks noGrp="1"/>
          </p:cNvSpPr>
          <p:nvPr>
            <p:ph type="dt" sz="half" idx="10"/>
          </p:nvPr>
        </p:nvSpPr>
        <p:spPr>
          <a:xfrm>
            <a:off x="838200" y="6356350"/>
            <a:ext cx="2743200" cy="365125"/>
          </a:xfrm>
        </p:spPr>
        <p:txBody>
          <a:bodyPr rtlCol="0"/>
          <a:lstStyle/>
          <a:p>
            <a:pPr rtl="0"/>
            <a:r>
              <a:rPr lang="de-DE"/>
              <a:t>20XX</a:t>
            </a:r>
          </a:p>
        </p:txBody>
      </p:sp>
      <p:sp>
        <p:nvSpPr>
          <p:cNvPr id="3" name="Fußzeilenplatzhalter 2">
            <a:extLst>
              <a:ext uri="{FF2B5EF4-FFF2-40B4-BE49-F238E27FC236}">
                <a16:creationId xmlns:a16="http://schemas.microsoft.com/office/drawing/2014/main" id="{8ED04B58-DFBF-4018-89AD-4BEBB5E95392}"/>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4" name="Foliennummernplatzhalter 3">
            <a:extLst>
              <a:ext uri="{FF2B5EF4-FFF2-40B4-BE49-F238E27FC236}">
                <a16:creationId xmlns:a16="http://schemas.microsoft.com/office/drawing/2014/main" id="{EEF69C9E-F651-4E5E-BB4B-08239BEE2674}"/>
              </a:ext>
            </a:extLst>
          </p:cNvPr>
          <p:cNvSpPr>
            <a:spLocks noGrp="1"/>
          </p:cNvSpPr>
          <p:nvPr>
            <p:ph type="sldNum" sz="quarter" idx="12"/>
          </p:nvPr>
        </p:nvSpPr>
        <p:spPr>
          <a:xfrm>
            <a:off x="8610600" y="6356350"/>
            <a:ext cx="2743200" cy="365125"/>
          </a:xfrm>
        </p:spPr>
        <p:txBody>
          <a:bodyPr rtlCol="0"/>
          <a:lstStyle/>
          <a:p>
            <a:pPr rtl="0"/>
            <a:fld id="{EA87306C-81BA-4795-A5CA-9392456A8C1E}" type="slidenum">
              <a:rPr lang="de-DE" smtClean="0"/>
              <a:pPr/>
              <a:t>17</a:t>
            </a:fld>
            <a:endParaRPr lang="de-DE"/>
          </a:p>
        </p:txBody>
      </p:sp>
    </p:spTree>
    <p:extLst>
      <p:ext uri="{BB962C8B-B14F-4D97-AF65-F5344CB8AC3E}">
        <p14:creationId xmlns:p14="http://schemas.microsoft.com/office/powerpoint/2010/main" val="273253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Titel 124">
            <a:extLst>
              <a:ext uri="{FF2B5EF4-FFF2-40B4-BE49-F238E27FC236}">
                <a16:creationId xmlns:a16="http://schemas.microsoft.com/office/drawing/2014/main" id="{7CA5BE4B-CAA7-40A1-91F5-23EC1B6E038A}"/>
              </a:ext>
            </a:extLst>
          </p:cNvPr>
          <p:cNvSpPr>
            <a:spLocks noGrp="1"/>
          </p:cNvSpPr>
          <p:nvPr>
            <p:ph type="title"/>
          </p:nvPr>
        </p:nvSpPr>
        <p:spPr>
          <a:xfrm>
            <a:off x="4097106" y="589720"/>
            <a:ext cx="4006114" cy="657784"/>
          </a:xfrm>
        </p:spPr>
        <p:txBody>
          <a:bodyPr rtlCol="0"/>
          <a:lstStyle/>
          <a:p>
            <a:pPr rtl="0"/>
            <a:r>
              <a:rPr lang="de-DE"/>
              <a:t>Das Team in Person </a:t>
            </a:r>
          </a:p>
        </p:txBody>
      </p:sp>
      <p:pic>
        <p:nvPicPr>
          <p:cNvPr id="37" name="Bildplatzhalter 36" descr="PORTRÄTFOTO DES TEAMMITGLIEDS">
            <a:extLst>
              <a:ext uri="{FF2B5EF4-FFF2-40B4-BE49-F238E27FC236}">
                <a16:creationId xmlns:a16="http://schemas.microsoft.com/office/drawing/2014/main" id="{2A323BF2-9CDA-492C-B78C-E413A6776D0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1564029" y="1862038"/>
            <a:ext cx="1243292" cy="1144666"/>
          </a:xfrm>
        </p:spPr>
      </p:pic>
      <p:sp>
        <p:nvSpPr>
          <p:cNvPr id="80" name="Textplatzhalter 79">
            <a:extLst>
              <a:ext uri="{FF2B5EF4-FFF2-40B4-BE49-F238E27FC236}">
                <a16:creationId xmlns:a16="http://schemas.microsoft.com/office/drawing/2014/main" id="{F93E34AA-E834-4165-8664-4A1105D2FDE3}"/>
              </a:ext>
            </a:extLst>
          </p:cNvPr>
          <p:cNvSpPr>
            <a:spLocks noGrp="1"/>
          </p:cNvSpPr>
          <p:nvPr>
            <p:ph type="body" sz="quarter" idx="22"/>
          </p:nvPr>
        </p:nvSpPr>
        <p:spPr>
          <a:xfrm>
            <a:off x="1028073" y="3212687"/>
            <a:ext cx="2315205" cy="348421"/>
          </a:xfrm>
        </p:spPr>
        <p:txBody>
          <a:bodyPr rtlCol="0"/>
          <a:lstStyle/>
          <a:p>
            <a:pPr rtl="0"/>
            <a:r>
              <a:rPr lang="de-DE"/>
              <a:t>Takuma Hayashi​</a:t>
            </a:r>
          </a:p>
        </p:txBody>
      </p:sp>
      <p:sp>
        <p:nvSpPr>
          <p:cNvPr id="109" name="Textplatzhalter 108">
            <a:extLst>
              <a:ext uri="{FF2B5EF4-FFF2-40B4-BE49-F238E27FC236}">
                <a16:creationId xmlns:a16="http://schemas.microsoft.com/office/drawing/2014/main" id="{D058823F-D078-44BF-88C7-BB898079D9B7}"/>
              </a:ext>
            </a:extLst>
          </p:cNvPr>
          <p:cNvSpPr>
            <a:spLocks noGrp="1"/>
          </p:cNvSpPr>
          <p:nvPr>
            <p:ph type="body" sz="quarter" idx="23"/>
          </p:nvPr>
        </p:nvSpPr>
        <p:spPr>
          <a:xfrm>
            <a:off x="1028073" y="3496277"/>
            <a:ext cx="2315205" cy="287066"/>
          </a:xfrm>
        </p:spPr>
        <p:txBody>
          <a:bodyPr rtlCol="0"/>
          <a:lstStyle/>
          <a:p>
            <a:pPr rtl="0"/>
            <a:r>
              <a:rPr lang="de-DE"/>
              <a:t>Präsident</a:t>
            </a:r>
          </a:p>
        </p:txBody>
      </p:sp>
      <p:pic>
        <p:nvPicPr>
          <p:cNvPr id="41" name="Bildplatzhalter 40" descr="PORTRÄTFOTO DES TEAMMITGLIEDS">
            <a:extLst>
              <a:ext uri="{FF2B5EF4-FFF2-40B4-BE49-F238E27FC236}">
                <a16:creationId xmlns:a16="http://schemas.microsoft.com/office/drawing/2014/main" id="{1FF325C1-7184-47D1-A294-49963BF4D422}"/>
              </a:ext>
            </a:extLst>
          </p:cNvPr>
          <p:cNvPicPr>
            <a:picLocks noGrp="1" noChangeAspect="1"/>
          </p:cNvPicPr>
          <p:nvPr>
            <p:ph type="pic" sz="quarter" idx="24"/>
          </p:nvPr>
        </p:nvPicPr>
        <p:blipFill rotWithShape="1">
          <a:blip r:embed="rId4" cstate="screen">
            <a:extLst>
              <a:ext uri="{28A0092B-C50C-407E-A947-70E740481C1C}">
                <a14:useLocalDpi xmlns:a14="http://schemas.microsoft.com/office/drawing/2010/main" val="0"/>
              </a:ext>
            </a:extLst>
          </a:blip>
          <a:srcRect/>
          <a:stretch/>
        </p:blipFill>
        <p:spPr>
          <a:xfrm>
            <a:off x="4211979" y="1862038"/>
            <a:ext cx="1243292" cy="1144666"/>
          </a:xfrm>
        </p:spPr>
      </p:pic>
      <p:sp>
        <p:nvSpPr>
          <p:cNvPr id="246" name="Textplatzhalter 245">
            <a:extLst>
              <a:ext uri="{FF2B5EF4-FFF2-40B4-BE49-F238E27FC236}">
                <a16:creationId xmlns:a16="http://schemas.microsoft.com/office/drawing/2014/main" id="{7F74CAB7-DDB2-4B46-8488-05A476A69038}"/>
              </a:ext>
            </a:extLst>
          </p:cNvPr>
          <p:cNvSpPr>
            <a:spLocks noGrp="1"/>
          </p:cNvSpPr>
          <p:nvPr>
            <p:ph type="body" sz="quarter" idx="25"/>
          </p:nvPr>
        </p:nvSpPr>
        <p:spPr>
          <a:xfrm>
            <a:off x="3676023" y="3212687"/>
            <a:ext cx="2315205" cy="348421"/>
          </a:xfrm>
        </p:spPr>
        <p:txBody>
          <a:bodyPr rtlCol="0"/>
          <a:lstStyle/>
          <a:p>
            <a:pPr rtl="0"/>
            <a:r>
              <a:rPr lang="de-DE"/>
              <a:t>Mirjam Nilsson​</a:t>
            </a:r>
          </a:p>
        </p:txBody>
      </p:sp>
      <p:sp>
        <p:nvSpPr>
          <p:cNvPr id="247" name="Textplatzhalter 246">
            <a:extLst>
              <a:ext uri="{FF2B5EF4-FFF2-40B4-BE49-F238E27FC236}">
                <a16:creationId xmlns:a16="http://schemas.microsoft.com/office/drawing/2014/main" id="{D0FC0A1F-5BA1-4C16-A855-8223AAA9B87D}"/>
              </a:ext>
            </a:extLst>
          </p:cNvPr>
          <p:cNvSpPr>
            <a:spLocks noGrp="1"/>
          </p:cNvSpPr>
          <p:nvPr>
            <p:ph type="body" sz="quarter" idx="26"/>
          </p:nvPr>
        </p:nvSpPr>
        <p:spPr>
          <a:xfrm>
            <a:off x="3676023" y="3496277"/>
            <a:ext cx="2315205" cy="287066"/>
          </a:xfrm>
        </p:spPr>
        <p:txBody>
          <a:bodyPr rtlCol="0"/>
          <a:lstStyle/>
          <a:p>
            <a:pPr rtl="0"/>
            <a:r>
              <a:rPr lang="de-DE"/>
              <a:t>Geschäftsführer</a:t>
            </a:r>
          </a:p>
        </p:txBody>
      </p:sp>
      <p:pic>
        <p:nvPicPr>
          <p:cNvPr id="45" name="Bildplatzhalter 44" descr="PORTRÄTFOTO DES TEAMMITGLIEDS">
            <a:extLst>
              <a:ext uri="{FF2B5EF4-FFF2-40B4-BE49-F238E27FC236}">
                <a16:creationId xmlns:a16="http://schemas.microsoft.com/office/drawing/2014/main" id="{03AA6BE3-0807-46B8-9E75-2311D924D86D}"/>
              </a:ext>
            </a:extLst>
          </p:cNvPr>
          <p:cNvPicPr>
            <a:picLocks noGrp="1" noChangeAspect="1"/>
          </p:cNvPicPr>
          <p:nvPr>
            <p:ph type="pic" sz="quarter" idx="27"/>
          </p:nvPr>
        </p:nvPicPr>
        <p:blipFill rotWithShape="1">
          <a:blip r:embed="rId5" cstate="screen">
            <a:extLst>
              <a:ext uri="{28A0092B-C50C-407E-A947-70E740481C1C}">
                <a14:useLocalDpi xmlns:a14="http://schemas.microsoft.com/office/drawing/2010/main" val="0"/>
              </a:ext>
            </a:extLst>
          </a:blip>
          <a:srcRect/>
          <a:stretch/>
        </p:blipFill>
        <p:spPr>
          <a:xfrm>
            <a:off x="6859928" y="1862038"/>
            <a:ext cx="1243292" cy="1144666"/>
          </a:xfrm>
        </p:spPr>
      </p:pic>
      <p:sp>
        <p:nvSpPr>
          <p:cNvPr id="249" name="Textplatzhalter 248">
            <a:extLst>
              <a:ext uri="{FF2B5EF4-FFF2-40B4-BE49-F238E27FC236}">
                <a16:creationId xmlns:a16="http://schemas.microsoft.com/office/drawing/2014/main" id="{55D87A9A-5F42-4329-944B-8C1A3998F2FB}"/>
              </a:ext>
            </a:extLst>
          </p:cNvPr>
          <p:cNvSpPr>
            <a:spLocks noGrp="1"/>
          </p:cNvSpPr>
          <p:nvPr>
            <p:ph type="body" sz="quarter" idx="28"/>
          </p:nvPr>
        </p:nvSpPr>
        <p:spPr>
          <a:xfrm>
            <a:off x="6323972" y="3212687"/>
            <a:ext cx="2315205" cy="348421"/>
          </a:xfrm>
        </p:spPr>
        <p:txBody>
          <a:bodyPr rtlCol="0"/>
          <a:lstStyle/>
          <a:p>
            <a:pPr rtl="0"/>
            <a:r>
              <a:rPr lang="de-DE"/>
              <a:t>Flora Berggren​</a:t>
            </a:r>
          </a:p>
        </p:txBody>
      </p:sp>
      <p:sp>
        <p:nvSpPr>
          <p:cNvPr id="250" name="Textplatzhalter 249">
            <a:extLst>
              <a:ext uri="{FF2B5EF4-FFF2-40B4-BE49-F238E27FC236}">
                <a16:creationId xmlns:a16="http://schemas.microsoft.com/office/drawing/2014/main" id="{62B7F99D-73D8-4174-AE8A-CD5BCB4E5CD4}"/>
              </a:ext>
            </a:extLst>
          </p:cNvPr>
          <p:cNvSpPr>
            <a:spLocks noGrp="1"/>
          </p:cNvSpPr>
          <p:nvPr>
            <p:ph type="body" sz="quarter" idx="29"/>
          </p:nvPr>
        </p:nvSpPr>
        <p:spPr>
          <a:xfrm>
            <a:off x="6323972" y="3496277"/>
            <a:ext cx="2315205" cy="287066"/>
          </a:xfrm>
        </p:spPr>
        <p:txBody>
          <a:bodyPr rtlCol="0"/>
          <a:lstStyle/>
          <a:p>
            <a:pPr rtl="0"/>
            <a:r>
              <a:rPr lang="de-DE"/>
              <a:t>Chief Operations Officer</a:t>
            </a:r>
          </a:p>
        </p:txBody>
      </p:sp>
      <p:pic>
        <p:nvPicPr>
          <p:cNvPr id="49" name="Bildplatzhalter 48" descr="PORTRÄTFOTO DES TEAMMITGLIEDS">
            <a:extLst>
              <a:ext uri="{FF2B5EF4-FFF2-40B4-BE49-F238E27FC236}">
                <a16:creationId xmlns:a16="http://schemas.microsoft.com/office/drawing/2014/main" id="{F8EA863E-00A1-4EAE-BCA3-8573E0F0F759}"/>
              </a:ext>
            </a:extLst>
          </p:cNvPr>
          <p:cNvPicPr>
            <a:picLocks noGrp="1" noChangeAspect="1"/>
          </p:cNvPicPr>
          <p:nvPr>
            <p:ph type="pic" sz="quarter" idx="30"/>
          </p:nvPr>
        </p:nvPicPr>
        <p:blipFill rotWithShape="1">
          <a:blip r:embed="rId6" cstate="screen">
            <a:extLst>
              <a:ext uri="{28A0092B-C50C-407E-A947-70E740481C1C}">
                <a14:useLocalDpi xmlns:a14="http://schemas.microsoft.com/office/drawing/2010/main" val="0"/>
              </a:ext>
            </a:extLst>
          </a:blip>
          <a:srcRect/>
          <a:stretch/>
        </p:blipFill>
        <p:spPr>
          <a:xfrm>
            <a:off x="9507876" y="1858432"/>
            <a:ext cx="1243292" cy="1144666"/>
          </a:xfrm>
        </p:spPr>
      </p:pic>
      <p:sp>
        <p:nvSpPr>
          <p:cNvPr id="252" name="Textplatzhalter 251">
            <a:extLst>
              <a:ext uri="{FF2B5EF4-FFF2-40B4-BE49-F238E27FC236}">
                <a16:creationId xmlns:a16="http://schemas.microsoft.com/office/drawing/2014/main" id="{0E052902-F4C3-4352-AADB-906867951009}"/>
              </a:ext>
            </a:extLst>
          </p:cNvPr>
          <p:cNvSpPr>
            <a:spLocks noGrp="1"/>
          </p:cNvSpPr>
          <p:nvPr>
            <p:ph type="body" sz="quarter" idx="31"/>
          </p:nvPr>
        </p:nvSpPr>
        <p:spPr>
          <a:xfrm>
            <a:off x="8971920" y="3209081"/>
            <a:ext cx="2315205" cy="348421"/>
          </a:xfrm>
        </p:spPr>
        <p:txBody>
          <a:bodyPr rtlCol="0"/>
          <a:lstStyle/>
          <a:p>
            <a:pPr rtl="0"/>
            <a:r>
              <a:rPr lang="de-DE"/>
              <a:t>Rajesh Santoshi​</a:t>
            </a:r>
          </a:p>
        </p:txBody>
      </p:sp>
      <p:sp>
        <p:nvSpPr>
          <p:cNvPr id="253" name="Textplatzhalter 252">
            <a:extLst>
              <a:ext uri="{FF2B5EF4-FFF2-40B4-BE49-F238E27FC236}">
                <a16:creationId xmlns:a16="http://schemas.microsoft.com/office/drawing/2014/main" id="{169E8040-26EF-479E-A9BF-D18F30ACF1A4}"/>
              </a:ext>
            </a:extLst>
          </p:cNvPr>
          <p:cNvSpPr>
            <a:spLocks noGrp="1"/>
          </p:cNvSpPr>
          <p:nvPr>
            <p:ph type="body" sz="quarter" idx="32"/>
          </p:nvPr>
        </p:nvSpPr>
        <p:spPr>
          <a:xfrm>
            <a:off x="8971920" y="3492671"/>
            <a:ext cx="2315205" cy="287066"/>
          </a:xfrm>
        </p:spPr>
        <p:txBody>
          <a:bodyPr rtlCol="0"/>
          <a:lstStyle/>
          <a:p>
            <a:pPr rtl="0"/>
            <a:r>
              <a:rPr lang="de-DE"/>
              <a:t>VP Marketing</a:t>
            </a:r>
          </a:p>
        </p:txBody>
      </p:sp>
      <p:pic>
        <p:nvPicPr>
          <p:cNvPr id="53" name="Bildplatzhalter 52" descr="PORTRÄTFOTO DES TEAMMITGLIEDS">
            <a:extLst>
              <a:ext uri="{FF2B5EF4-FFF2-40B4-BE49-F238E27FC236}">
                <a16:creationId xmlns:a16="http://schemas.microsoft.com/office/drawing/2014/main" id="{D1B15D4D-1700-451B-A9FA-EF5D437270E8}"/>
              </a:ext>
            </a:extLst>
          </p:cNvPr>
          <p:cNvPicPr>
            <a:picLocks noGrp="1" noChangeAspect="1"/>
          </p:cNvPicPr>
          <p:nvPr>
            <p:ph type="pic" sz="quarter" idx="33"/>
          </p:nvPr>
        </p:nvPicPr>
        <p:blipFill rotWithShape="1">
          <a:blip r:embed="rId7" cstate="screen">
            <a:extLst>
              <a:ext uri="{28A0092B-C50C-407E-A947-70E740481C1C}">
                <a14:useLocalDpi xmlns:a14="http://schemas.microsoft.com/office/drawing/2010/main" val="0"/>
              </a:ext>
            </a:extLst>
          </a:blip>
          <a:srcRect/>
          <a:stretch/>
        </p:blipFill>
        <p:spPr>
          <a:xfrm>
            <a:off x="1564029" y="4129478"/>
            <a:ext cx="1243292" cy="1144666"/>
          </a:xfrm>
        </p:spPr>
      </p:pic>
      <p:sp>
        <p:nvSpPr>
          <p:cNvPr id="141" name="Textplatzhalter 140">
            <a:extLst>
              <a:ext uri="{FF2B5EF4-FFF2-40B4-BE49-F238E27FC236}">
                <a16:creationId xmlns:a16="http://schemas.microsoft.com/office/drawing/2014/main" id="{5D3712DF-6BDD-409B-9837-BCACD5F0D4BE}"/>
              </a:ext>
            </a:extLst>
          </p:cNvPr>
          <p:cNvSpPr>
            <a:spLocks noGrp="1"/>
          </p:cNvSpPr>
          <p:nvPr>
            <p:ph type="body" sz="quarter" idx="34"/>
          </p:nvPr>
        </p:nvSpPr>
        <p:spPr>
          <a:xfrm>
            <a:off x="1028073" y="5480127"/>
            <a:ext cx="2315205" cy="348421"/>
          </a:xfrm>
        </p:spPr>
        <p:txBody>
          <a:bodyPr rtlCol="0"/>
          <a:lstStyle/>
          <a:p>
            <a:pPr rtl="0"/>
            <a:r>
              <a:rPr lang="de-DE"/>
              <a:t>Graham Barnes</a:t>
            </a:r>
          </a:p>
        </p:txBody>
      </p:sp>
      <p:sp>
        <p:nvSpPr>
          <p:cNvPr id="142" name="Textplatzhalter 141">
            <a:extLst>
              <a:ext uri="{FF2B5EF4-FFF2-40B4-BE49-F238E27FC236}">
                <a16:creationId xmlns:a16="http://schemas.microsoft.com/office/drawing/2014/main" id="{0BB53DAA-7223-447D-ACEE-F4EAB39EF81A}"/>
              </a:ext>
            </a:extLst>
          </p:cNvPr>
          <p:cNvSpPr>
            <a:spLocks noGrp="1"/>
          </p:cNvSpPr>
          <p:nvPr>
            <p:ph type="body" sz="quarter" idx="35"/>
          </p:nvPr>
        </p:nvSpPr>
        <p:spPr>
          <a:xfrm>
            <a:off x="1028073" y="5763717"/>
            <a:ext cx="2315205" cy="287066"/>
          </a:xfrm>
        </p:spPr>
        <p:txBody>
          <a:bodyPr rtlCol="0"/>
          <a:lstStyle/>
          <a:p>
            <a:pPr rtl="0"/>
            <a:r>
              <a:rPr lang="de-DE"/>
              <a:t>VP Produkt</a:t>
            </a:r>
          </a:p>
        </p:txBody>
      </p:sp>
      <p:pic>
        <p:nvPicPr>
          <p:cNvPr id="57" name="Bildplatzhalter 56" descr="PORTRÄTFOTO DES TEAMMITGLIEDS">
            <a:extLst>
              <a:ext uri="{FF2B5EF4-FFF2-40B4-BE49-F238E27FC236}">
                <a16:creationId xmlns:a16="http://schemas.microsoft.com/office/drawing/2014/main" id="{D853FBC7-A1BB-468D-929B-B9AD94C4E7A5}"/>
              </a:ext>
            </a:extLst>
          </p:cNvPr>
          <p:cNvPicPr>
            <a:picLocks noGrp="1" noChangeAspect="1"/>
          </p:cNvPicPr>
          <p:nvPr>
            <p:ph type="pic" sz="quarter" idx="36"/>
          </p:nvPr>
        </p:nvPicPr>
        <p:blipFill rotWithShape="1">
          <a:blip r:embed="rId8" cstate="screen">
            <a:extLst>
              <a:ext uri="{28A0092B-C50C-407E-A947-70E740481C1C}">
                <a14:useLocalDpi xmlns:a14="http://schemas.microsoft.com/office/drawing/2010/main" val="0"/>
              </a:ext>
            </a:extLst>
          </a:blip>
          <a:srcRect/>
          <a:stretch/>
        </p:blipFill>
        <p:spPr>
          <a:xfrm>
            <a:off x="4211979" y="4129478"/>
            <a:ext cx="1243292" cy="1144666"/>
          </a:xfrm>
        </p:spPr>
      </p:pic>
      <p:sp>
        <p:nvSpPr>
          <p:cNvPr id="256" name="Textplatzhalter 255">
            <a:extLst>
              <a:ext uri="{FF2B5EF4-FFF2-40B4-BE49-F238E27FC236}">
                <a16:creationId xmlns:a16="http://schemas.microsoft.com/office/drawing/2014/main" id="{56DF08B9-89F4-44B3-8236-63644992A8FC}"/>
              </a:ext>
            </a:extLst>
          </p:cNvPr>
          <p:cNvSpPr>
            <a:spLocks noGrp="1"/>
          </p:cNvSpPr>
          <p:nvPr>
            <p:ph type="body" sz="quarter" idx="37"/>
          </p:nvPr>
        </p:nvSpPr>
        <p:spPr>
          <a:xfrm>
            <a:off x="3676023" y="5480127"/>
            <a:ext cx="2315205" cy="348421"/>
          </a:xfrm>
        </p:spPr>
        <p:txBody>
          <a:bodyPr rtlCol="0"/>
          <a:lstStyle/>
          <a:p>
            <a:pPr rtl="0"/>
            <a:r>
              <a:rPr lang="de-DE"/>
              <a:t>Rowan Murphy</a:t>
            </a:r>
          </a:p>
        </p:txBody>
      </p:sp>
      <p:sp>
        <p:nvSpPr>
          <p:cNvPr id="257" name="Textplatzhalter 256">
            <a:extLst>
              <a:ext uri="{FF2B5EF4-FFF2-40B4-BE49-F238E27FC236}">
                <a16:creationId xmlns:a16="http://schemas.microsoft.com/office/drawing/2014/main" id="{EAC326D8-CB48-4C51-9E38-28DA2835C020}"/>
              </a:ext>
            </a:extLst>
          </p:cNvPr>
          <p:cNvSpPr>
            <a:spLocks noGrp="1"/>
          </p:cNvSpPr>
          <p:nvPr>
            <p:ph type="body" sz="quarter" idx="38"/>
          </p:nvPr>
        </p:nvSpPr>
        <p:spPr>
          <a:xfrm>
            <a:off x="3676023" y="5763717"/>
            <a:ext cx="2315205" cy="287066"/>
          </a:xfrm>
        </p:spPr>
        <p:txBody>
          <a:bodyPr rtlCol="0"/>
          <a:lstStyle/>
          <a:p>
            <a:pPr rtl="0"/>
            <a:r>
              <a:rPr lang="de-DE"/>
              <a:t>SEO-Stratege</a:t>
            </a:r>
          </a:p>
        </p:txBody>
      </p:sp>
      <p:pic>
        <p:nvPicPr>
          <p:cNvPr id="61" name="Bildplatzhalter 60" descr="PORTRÄTFOTO DES TEAMMITGLIEDS">
            <a:extLst>
              <a:ext uri="{FF2B5EF4-FFF2-40B4-BE49-F238E27FC236}">
                <a16:creationId xmlns:a16="http://schemas.microsoft.com/office/drawing/2014/main" id="{D68FAAAA-A833-4BB0-97FE-1C44D926F806}"/>
              </a:ext>
            </a:extLst>
          </p:cNvPr>
          <p:cNvPicPr>
            <a:picLocks noGrp="1" noChangeAspect="1"/>
          </p:cNvPicPr>
          <p:nvPr>
            <p:ph type="pic" sz="quarter" idx="39"/>
          </p:nvPr>
        </p:nvPicPr>
        <p:blipFill rotWithShape="1">
          <a:blip r:embed="rId9" cstate="screen">
            <a:extLst>
              <a:ext uri="{28A0092B-C50C-407E-A947-70E740481C1C}">
                <a14:useLocalDpi xmlns:a14="http://schemas.microsoft.com/office/drawing/2010/main" val="0"/>
              </a:ext>
            </a:extLst>
          </a:blip>
          <a:srcRect/>
          <a:stretch/>
        </p:blipFill>
        <p:spPr>
          <a:xfrm>
            <a:off x="6859928" y="4129478"/>
            <a:ext cx="1243292" cy="1144666"/>
          </a:xfrm>
        </p:spPr>
      </p:pic>
      <p:sp>
        <p:nvSpPr>
          <p:cNvPr id="259" name="Textplatzhalter 258">
            <a:extLst>
              <a:ext uri="{FF2B5EF4-FFF2-40B4-BE49-F238E27FC236}">
                <a16:creationId xmlns:a16="http://schemas.microsoft.com/office/drawing/2014/main" id="{ECFA1DEF-A469-4E45-A6B4-F488B2FDB379}"/>
              </a:ext>
            </a:extLst>
          </p:cNvPr>
          <p:cNvSpPr>
            <a:spLocks noGrp="1"/>
          </p:cNvSpPr>
          <p:nvPr>
            <p:ph type="body" sz="quarter" idx="40"/>
          </p:nvPr>
        </p:nvSpPr>
        <p:spPr>
          <a:xfrm>
            <a:off x="6323972" y="5480127"/>
            <a:ext cx="2315205" cy="348421"/>
          </a:xfrm>
        </p:spPr>
        <p:txBody>
          <a:bodyPr rtlCol="0"/>
          <a:lstStyle/>
          <a:p>
            <a:pPr rtl="0"/>
            <a:r>
              <a:rPr lang="de-DE"/>
              <a:t>Elizabeth Moore</a:t>
            </a:r>
          </a:p>
        </p:txBody>
      </p:sp>
      <p:sp>
        <p:nvSpPr>
          <p:cNvPr id="260" name="Textplatzhalter 259">
            <a:extLst>
              <a:ext uri="{FF2B5EF4-FFF2-40B4-BE49-F238E27FC236}">
                <a16:creationId xmlns:a16="http://schemas.microsoft.com/office/drawing/2014/main" id="{690CA58B-0F46-4237-AF89-6FF34ED8C772}"/>
              </a:ext>
            </a:extLst>
          </p:cNvPr>
          <p:cNvSpPr>
            <a:spLocks noGrp="1"/>
          </p:cNvSpPr>
          <p:nvPr>
            <p:ph type="body" sz="quarter" idx="41"/>
          </p:nvPr>
        </p:nvSpPr>
        <p:spPr>
          <a:xfrm>
            <a:off x="6323972" y="5763717"/>
            <a:ext cx="2315205" cy="287066"/>
          </a:xfrm>
        </p:spPr>
        <p:txBody>
          <a:bodyPr rtlCol="0"/>
          <a:lstStyle/>
          <a:p>
            <a:pPr rtl="0"/>
            <a:r>
              <a:rPr lang="de-DE"/>
              <a:t>Produktentwickler</a:t>
            </a:r>
          </a:p>
        </p:txBody>
      </p:sp>
      <p:pic>
        <p:nvPicPr>
          <p:cNvPr id="65" name="Bildplatzhalter 64" descr="PORTRÄTFOTO DES TEAMMITGLIEDS">
            <a:extLst>
              <a:ext uri="{FF2B5EF4-FFF2-40B4-BE49-F238E27FC236}">
                <a16:creationId xmlns:a16="http://schemas.microsoft.com/office/drawing/2014/main" id="{EC97216F-F151-44D3-B8BA-5DB09B44B9D2}"/>
              </a:ext>
            </a:extLst>
          </p:cNvPr>
          <p:cNvPicPr>
            <a:picLocks noGrp="1" noChangeAspect="1"/>
          </p:cNvPicPr>
          <p:nvPr>
            <p:ph type="pic" sz="quarter" idx="42"/>
          </p:nvPr>
        </p:nvPicPr>
        <p:blipFill rotWithShape="1">
          <a:blip r:embed="rId10" cstate="screen">
            <a:extLst>
              <a:ext uri="{28A0092B-C50C-407E-A947-70E740481C1C}">
                <a14:useLocalDpi xmlns:a14="http://schemas.microsoft.com/office/drawing/2010/main" val="0"/>
              </a:ext>
            </a:extLst>
          </a:blip>
          <a:srcRect/>
          <a:stretch/>
        </p:blipFill>
        <p:spPr>
          <a:xfrm>
            <a:off x="9507876" y="4125872"/>
            <a:ext cx="1243292" cy="1144666"/>
          </a:xfrm>
        </p:spPr>
      </p:pic>
      <p:sp>
        <p:nvSpPr>
          <p:cNvPr id="262" name="Textplatzhalter 261">
            <a:extLst>
              <a:ext uri="{FF2B5EF4-FFF2-40B4-BE49-F238E27FC236}">
                <a16:creationId xmlns:a16="http://schemas.microsoft.com/office/drawing/2014/main" id="{E9D3D470-5E4C-4263-8545-CCBA41D4BF36}"/>
              </a:ext>
            </a:extLst>
          </p:cNvPr>
          <p:cNvSpPr>
            <a:spLocks noGrp="1"/>
          </p:cNvSpPr>
          <p:nvPr>
            <p:ph type="body" sz="quarter" idx="43"/>
          </p:nvPr>
        </p:nvSpPr>
        <p:spPr>
          <a:xfrm>
            <a:off x="8971920" y="5476521"/>
            <a:ext cx="2315205" cy="348421"/>
          </a:xfrm>
        </p:spPr>
        <p:txBody>
          <a:bodyPr rtlCol="0"/>
          <a:lstStyle/>
          <a:p>
            <a:pPr rtl="0"/>
            <a:r>
              <a:rPr lang="de-DE"/>
              <a:t>Robin Kline</a:t>
            </a:r>
          </a:p>
        </p:txBody>
      </p:sp>
      <p:sp>
        <p:nvSpPr>
          <p:cNvPr id="263" name="Textplatzhalter 262">
            <a:extLst>
              <a:ext uri="{FF2B5EF4-FFF2-40B4-BE49-F238E27FC236}">
                <a16:creationId xmlns:a16="http://schemas.microsoft.com/office/drawing/2014/main" id="{36993412-59F1-48AB-B148-B34B9FE3DD6C}"/>
              </a:ext>
            </a:extLst>
          </p:cNvPr>
          <p:cNvSpPr>
            <a:spLocks noGrp="1"/>
          </p:cNvSpPr>
          <p:nvPr>
            <p:ph type="body" sz="quarter" idx="44"/>
          </p:nvPr>
        </p:nvSpPr>
        <p:spPr>
          <a:xfrm>
            <a:off x="8971920" y="5760111"/>
            <a:ext cx="2315205" cy="287066"/>
          </a:xfrm>
        </p:spPr>
        <p:txBody>
          <a:bodyPr rtlCol="0"/>
          <a:lstStyle/>
          <a:p>
            <a:pPr rtl="0"/>
            <a:r>
              <a:rPr lang="de-DE"/>
              <a:t>Inhaltsentwickler</a:t>
            </a:r>
          </a:p>
        </p:txBody>
      </p:sp>
      <p:sp>
        <p:nvSpPr>
          <p:cNvPr id="2" name="Datumsplatzhalter 1">
            <a:extLst>
              <a:ext uri="{FF2B5EF4-FFF2-40B4-BE49-F238E27FC236}">
                <a16:creationId xmlns:a16="http://schemas.microsoft.com/office/drawing/2014/main" id="{B1C51A93-FA25-4E10-A598-696194FE806E}"/>
              </a:ext>
            </a:extLst>
          </p:cNvPr>
          <p:cNvSpPr>
            <a:spLocks noGrp="1"/>
          </p:cNvSpPr>
          <p:nvPr>
            <p:ph type="dt" sz="half" idx="10"/>
          </p:nvPr>
        </p:nvSpPr>
        <p:spPr>
          <a:xfrm>
            <a:off x="838200" y="6356350"/>
            <a:ext cx="2743200" cy="365125"/>
          </a:xfrm>
        </p:spPr>
        <p:txBody>
          <a:bodyPr rtlCol="0"/>
          <a:lstStyle/>
          <a:p>
            <a:pPr rtl="0"/>
            <a:r>
              <a:rPr lang="de-DE"/>
              <a:t>20XX</a:t>
            </a:r>
          </a:p>
        </p:txBody>
      </p:sp>
      <p:sp>
        <p:nvSpPr>
          <p:cNvPr id="3" name="Fußzeilenplatzhalter 2">
            <a:extLst>
              <a:ext uri="{FF2B5EF4-FFF2-40B4-BE49-F238E27FC236}">
                <a16:creationId xmlns:a16="http://schemas.microsoft.com/office/drawing/2014/main" id="{0731503D-0BF2-4D11-924C-074E89D214DA}"/>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4" name="Foliennummernplatzhalter 3">
            <a:extLst>
              <a:ext uri="{FF2B5EF4-FFF2-40B4-BE49-F238E27FC236}">
                <a16:creationId xmlns:a16="http://schemas.microsoft.com/office/drawing/2014/main" id="{1A79DE11-0BE6-4400-9668-411A9B0AB114}"/>
              </a:ext>
            </a:extLst>
          </p:cNvPr>
          <p:cNvSpPr>
            <a:spLocks noGrp="1"/>
          </p:cNvSpPr>
          <p:nvPr>
            <p:ph type="sldNum" sz="quarter" idx="12"/>
          </p:nvPr>
        </p:nvSpPr>
        <p:spPr>
          <a:xfrm>
            <a:off x="8610600" y="6356350"/>
            <a:ext cx="2743200" cy="365125"/>
          </a:xfrm>
        </p:spPr>
        <p:txBody>
          <a:bodyPr rtlCol="0"/>
          <a:lstStyle/>
          <a:p>
            <a:pPr rtl="0"/>
            <a:fld id="{EA87306C-81BA-4795-A5CA-9392456A8C1E}" type="slidenum">
              <a:rPr lang="de-DE" smtClean="0"/>
              <a:pPr/>
              <a:t>18</a:t>
            </a:fld>
            <a:endParaRPr lang="de-DE"/>
          </a:p>
        </p:txBody>
      </p:sp>
    </p:spTree>
    <p:extLst>
      <p:ext uri="{BB962C8B-B14F-4D97-AF65-F5344CB8AC3E}">
        <p14:creationId xmlns:p14="http://schemas.microsoft.com/office/powerpoint/2010/main" val="3411526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uppieren 21">
            <a:extLst>
              <a:ext uri="{FF2B5EF4-FFF2-40B4-BE49-F238E27FC236}">
                <a16:creationId xmlns:a16="http://schemas.microsoft.com/office/drawing/2014/main" id="{03394C86-3678-4767-9BA9-039380E06078}"/>
              </a:ext>
              <a:ext uri="{C183D7F6-B498-43B3-948B-1728B52AA6E4}">
                <adec:decorative xmlns:adec="http://schemas.microsoft.com/office/drawing/2017/decorative" val="1"/>
              </a:ext>
            </a:extLst>
          </p:cNvPr>
          <p:cNvGrpSpPr/>
          <p:nvPr/>
        </p:nvGrpSpPr>
        <p:grpSpPr>
          <a:xfrm>
            <a:off x="896928" y="2828424"/>
            <a:ext cx="10392644" cy="1608635"/>
            <a:chOff x="896928" y="2828424"/>
            <a:chExt cx="10392644" cy="1608635"/>
          </a:xfrm>
        </p:grpSpPr>
        <p:grpSp>
          <p:nvGrpSpPr>
            <p:cNvPr id="34" name="Gruppieren 33">
              <a:extLst>
                <a:ext uri="{FF2B5EF4-FFF2-40B4-BE49-F238E27FC236}">
                  <a16:creationId xmlns:a16="http://schemas.microsoft.com/office/drawing/2014/main" id="{F179F5EC-E9A8-486A-B033-89646A3066D2}"/>
                </a:ext>
                <a:ext uri="{C183D7F6-B498-43B3-948B-1728B52AA6E4}">
                  <adec:decorative xmlns:adec="http://schemas.microsoft.com/office/drawing/2017/decorative" val="1"/>
                </a:ext>
              </a:extLst>
            </p:cNvPr>
            <p:cNvGrpSpPr/>
            <p:nvPr/>
          </p:nvGrpSpPr>
          <p:grpSpPr>
            <a:xfrm>
              <a:off x="2505563" y="3632741"/>
              <a:ext cx="7257471" cy="21"/>
              <a:chOff x="2505563" y="4875337"/>
              <a:chExt cx="7257471" cy="21"/>
            </a:xfrm>
          </p:grpSpPr>
          <p:cxnSp>
            <p:nvCxnSpPr>
              <p:cNvPr id="35" name="Gerader Verbinder 34">
                <a:extLst>
                  <a:ext uri="{FF2B5EF4-FFF2-40B4-BE49-F238E27FC236}">
                    <a16:creationId xmlns:a16="http://schemas.microsoft.com/office/drawing/2014/main" id="{FE12F95C-B51E-4D4A-8268-671616826F3A}"/>
                  </a:ext>
                </a:extLst>
              </p:cNvPr>
              <p:cNvCxnSpPr>
                <a:cxnSpLocks/>
              </p:cNvCxnSpPr>
              <p:nvPr userDrawn="1"/>
            </p:nvCxnSpPr>
            <p:spPr>
              <a:xfrm>
                <a:off x="8346225" y="4875338"/>
                <a:ext cx="1416809" cy="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F91B3C1-0B67-4152-BF76-D512D700B6A6}"/>
                  </a:ext>
                </a:extLst>
              </p:cNvPr>
              <p:cNvCxnSpPr>
                <a:cxnSpLocks/>
              </p:cNvCxnSpPr>
              <p:nvPr userDrawn="1"/>
            </p:nvCxnSpPr>
            <p:spPr>
              <a:xfrm flipV="1">
                <a:off x="5400761" y="4875337"/>
                <a:ext cx="1472831"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3C1410C5-14A1-416E-BB83-F2669D823D6E}"/>
                  </a:ext>
                </a:extLst>
              </p:cNvPr>
              <p:cNvCxnSpPr>
                <a:cxnSpLocks/>
                <a:stCxn id="42" idx="17"/>
                <a:endCxn id="46" idx="21"/>
              </p:cNvCxnSpPr>
              <p:nvPr userDrawn="1"/>
            </p:nvCxnSpPr>
            <p:spPr>
              <a:xfrm>
                <a:off x="2505563" y="4875338"/>
                <a:ext cx="131293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8" name="Grafik 17">
              <a:extLst>
                <a:ext uri="{FF2B5EF4-FFF2-40B4-BE49-F238E27FC236}">
                  <a16:creationId xmlns:a16="http://schemas.microsoft.com/office/drawing/2014/main" id="{736196DD-20EE-42D2-BD8D-A7B8ED200255}"/>
                </a:ext>
                <a:ext uri="{C183D7F6-B498-43B3-948B-1728B52AA6E4}">
                  <adec:decorative xmlns:adec="http://schemas.microsoft.com/office/drawing/2017/decorative" val="1"/>
                </a:ext>
              </a:extLst>
            </p:cNvPr>
            <p:cNvGrpSpPr/>
            <p:nvPr/>
          </p:nvGrpSpPr>
          <p:grpSpPr>
            <a:xfrm flipH="1">
              <a:off x="896928" y="2828424"/>
              <a:ext cx="1608635" cy="1608635"/>
              <a:chOff x="545026" y="3295434"/>
              <a:chExt cx="2382386" cy="2382385"/>
            </a:xfrm>
          </p:grpSpPr>
          <p:sp>
            <p:nvSpPr>
              <p:cNvPr id="42" name="Grafik 17">
                <a:extLst>
                  <a:ext uri="{FF2B5EF4-FFF2-40B4-BE49-F238E27FC236}">
                    <a16:creationId xmlns:a16="http://schemas.microsoft.com/office/drawing/2014/main" id="{348CAE1E-2FF9-4C33-8537-A7A476279F8C}"/>
                  </a:ext>
                </a:extLst>
              </p:cNvPr>
              <p:cNvSpPr/>
              <p:nvPr/>
            </p:nvSpPr>
            <p:spPr>
              <a:xfrm>
                <a:off x="545026" y="3372572"/>
                <a:ext cx="2382386" cy="2305247"/>
              </a:xfrm>
              <a:custGeom>
                <a:avLst/>
                <a:gdLst>
                  <a:gd name="connsiteX0" fmla="*/ 1613719 w 2382386"/>
                  <a:gd name="connsiteY0" fmla="*/ 0 h 2305247"/>
                  <a:gd name="connsiteX1" fmla="*/ 1613719 w 2382386"/>
                  <a:gd name="connsiteY1" fmla="*/ 196239 h 2305247"/>
                  <a:gd name="connsiteX2" fmla="*/ 1905469 w 2382386"/>
                  <a:gd name="connsiteY2" fmla="*/ 399749 h 2305247"/>
                  <a:gd name="connsiteX3" fmla="*/ 2122041 w 2382386"/>
                  <a:gd name="connsiteY3" fmla="*/ 720912 h 2305247"/>
                  <a:gd name="connsiteX4" fmla="*/ 2201351 w 2382386"/>
                  <a:gd name="connsiteY4" fmla="*/ 1114055 h 2305247"/>
                  <a:gd name="connsiteX5" fmla="*/ 2122041 w 2382386"/>
                  <a:gd name="connsiteY5" fmla="*/ 1507198 h 2305247"/>
                  <a:gd name="connsiteX6" fmla="*/ 1905469 w 2382386"/>
                  <a:gd name="connsiteY6" fmla="*/ 1828361 h 2305247"/>
                  <a:gd name="connsiteX7" fmla="*/ 1584306 w 2382386"/>
                  <a:gd name="connsiteY7" fmla="*/ 2044933 h 2305247"/>
                  <a:gd name="connsiteX8" fmla="*/ 1191163 w 2382386"/>
                  <a:gd name="connsiteY8" fmla="*/ 2124243 h 2305247"/>
                  <a:gd name="connsiteX9" fmla="*/ 798020 w 2382386"/>
                  <a:gd name="connsiteY9" fmla="*/ 2044933 h 2305247"/>
                  <a:gd name="connsiteX10" fmla="*/ 476857 w 2382386"/>
                  <a:gd name="connsiteY10" fmla="*/ 1828361 h 2305247"/>
                  <a:gd name="connsiteX11" fmla="*/ 260285 w 2382386"/>
                  <a:gd name="connsiteY11" fmla="*/ 1507198 h 2305247"/>
                  <a:gd name="connsiteX12" fmla="*/ 181005 w 2382386"/>
                  <a:gd name="connsiteY12" fmla="*/ 1114055 h 2305247"/>
                  <a:gd name="connsiteX13" fmla="*/ 260315 w 2382386"/>
                  <a:gd name="connsiteY13" fmla="*/ 720912 h 2305247"/>
                  <a:gd name="connsiteX14" fmla="*/ 476888 w 2382386"/>
                  <a:gd name="connsiteY14" fmla="*/ 399749 h 2305247"/>
                  <a:gd name="connsiteX15" fmla="*/ 768637 w 2382386"/>
                  <a:gd name="connsiteY15" fmla="*/ 196239 h 2305247"/>
                  <a:gd name="connsiteX16" fmla="*/ 768637 w 2382386"/>
                  <a:gd name="connsiteY16" fmla="*/ 0 h 2305247"/>
                  <a:gd name="connsiteX17" fmla="*/ 0 w 2382386"/>
                  <a:gd name="connsiteY17" fmla="*/ 1114055 h 2305247"/>
                  <a:gd name="connsiteX18" fmla="*/ 1191193 w 2382386"/>
                  <a:gd name="connsiteY18" fmla="*/ 2305248 h 2305247"/>
                  <a:gd name="connsiteX19" fmla="*/ 2382386 w 2382386"/>
                  <a:gd name="connsiteY19" fmla="*/ 1114055 h 2305247"/>
                  <a:gd name="connsiteX20" fmla="*/ 1613719 w 2382386"/>
                  <a:gd name="connsiteY20" fmla="*/ 0 h 230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2386" h="2305247">
                    <a:moveTo>
                      <a:pt x="1613719" y="0"/>
                    </a:moveTo>
                    <a:lnTo>
                      <a:pt x="1613719" y="196239"/>
                    </a:lnTo>
                    <a:cubicBezTo>
                      <a:pt x="1722231" y="246227"/>
                      <a:pt x="1820276" y="314556"/>
                      <a:pt x="1905469" y="399749"/>
                    </a:cubicBezTo>
                    <a:cubicBezTo>
                      <a:pt x="1998294" y="492575"/>
                      <a:pt x="2071148" y="600635"/>
                      <a:pt x="2122041" y="720912"/>
                    </a:cubicBezTo>
                    <a:cubicBezTo>
                      <a:pt x="2174683" y="845323"/>
                      <a:pt x="2201351" y="977607"/>
                      <a:pt x="2201351" y="1114055"/>
                    </a:cubicBezTo>
                    <a:cubicBezTo>
                      <a:pt x="2201351" y="1250502"/>
                      <a:pt x="2174683" y="1382787"/>
                      <a:pt x="2122041" y="1507198"/>
                    </a:cubicBezTo>
                    <a:cubicBezTo>
                      <a:pt x="2071179" y="1627475"/>
                      <a:pt x="1998324" y="1735505"/>
                      <a:pt x="1905469" y="1828361"/>
                    </a:cubicBezTo>
                    <a:cubicBezTo>
                      <a:pt x="1812643" y="1921186"/>
                      <a:pt x="1704583" y="1994040"/>
                      <a:pt x="1584306" y="2044933"/>
                    </a:cubicBezTo>
                    <a:cubicBezTo>
                      <a:pt x="1459895" y="2097545"/>
                      <a:pt x="1327611" y="2124243"/>
                      <a:pt x="1191163" y="2124243"/>
                    </a:cubicBezTo>
                    <a:cubicBezTo>
                      <a:pt x="1054716" y="2124243"/>
                      <a:pt x="922431" y="2097545"/>
                      <a:pt x="798020" y="2044933"/>
                    </a:cubicBezTo>
                    <a:cubicBezTo>
                      <a:pt x="677743" y="1994071"/>
                      <a:pt x="569713" y="1921186"/>
                      <a:pt x="476857" y="1828361"/>
                    </a:cubicBezTo>
                    <a:cubicBezTo>
                      <a:pt x="384032" y="1735535"/>
                      <a:pt x="311178" y="1627475"/>
                      <a:pt x="260285" y="1507198"/>
                    </a:cubicBezTo>
                    <a:cubicBezTo>
                      <a:pt x="207673" y="1382787"/>
                      <a:pt x="181005" y="1250502"/>
                      <a:pt x="181005" y="1114055"/>
                    </a:cubicBezTo>
                    <a:cubicBezTo>
                      <a:pt x="181005" y="977607"/>
                      <a:pt x="207673" y="845323"/>
                      <a:pt x="260315" y="720912"/>
                    </a:cubicBezTo>
                    <a:cubicBezTo>
                      <a:pt x="311178" y="600635"/>
                      <a:pt x="384032" y="492605"/>
                      <a:pt x="476888" y="399749"/>
                    </a:cubicBezTo>
                    <a:cubicBezTo>
                      <a:pt x="562081" y="314556"/>
                      <a:pt x="660125" y="246227"/>
                      <a:pt x="768637" y="196239"/>
                    </a:cubicBezTo>
                    <a:lnTo>
                      <a:pt x="768637" y="0"/>
                    </a:lnTo>
                    <a:cubicBezTo>
                      <a:pt x="319353" y="170476"/>
                      <a:pt x="0" y="604979"/>
                      <a:pt x="0" y="1114055"/>
                    </a:cubicBezTo>
                    <a:cubicBezTo>
                      <a:pt x="0" y="1771917"/>
                      <a:pt x="533301" y="2305248"/>
                      <a:pt x="1191193" y="2305248"/>
                    </a:cubicBezTo>
                    <a:cubicBezTo>
                      <a:pt x="1849055" y="2305248"/>
                      <a:pt x="2382386" y="1771947"/>
                      <a:pt x="2382386" y="1114055"/>
                    </a:cubicBezTo>
                    <a:cubicBezTo>
                      <a:pt x="2382356" y="604979"/>
                      <a:pt x="2063033" y="170476"/>
                      <a:pt x="1613719" y="0"/>
                    </a:cubicBezTo>
                    <a:close/>
                  </a:path>
                </a:pathLst>
              </a:custGeom>
              <a:solidFill>
                <a:schemeClr val="bg2"/>
              </a:solidFill>
              <a:ln w="3014" cap="flat">
                <a:noFill/>
                <a:prstDash val="solid"/>
                <a:miter/>
              </a:ln>
            </p:spPr>
            <p:txBody>
              <a:bodyPr rtlCol="0" anchor="ctr"/>
              <a:lstStyle/>
              <a:p>
                <a:pPr rtl="0"/>
                <a:endParaRPr lang="de-DE" dirty="0"/>
              </a:p>
            </p:txBody>
          </p:sp>
          <p:sp>
            <p:nvSpPr>
              <p:cNvPr id="44" name="Grafik 17">
                <a:extLst>
                  <a:ext uri="{FF2B5EF4-FFF2-40B4-BE49-F238E27FC236}">
                    <a16:creationId xmlns:a16="http://schemas.microsoft.com/office/drawing/2014/main" id="{1B21FB91-B8AB-4D21-B084-E5494559E3E3}"/>
                  </a:ext>
                </a:extLst>
              </p:cNvPr>
              <p:cNvSpPr/>
              <p:nvPr/>
            </p:nvSpPr>
            <p:spPr>
              <a:xfrm>
                <a:off x="1302327" y="3295434"/>
                <a:ext cx="861065" cy="273377"/>
              </a:xfrm>
              <a:custGeom>
                <a:avLst/>
                <a:gdLst>
                  <a:gd name="connsiteX0" fmla="*/ 29383 w 845111"/>
                  <a:gd name="connsiteY0" fmla="*/ 260315 h 273377"/>
                  <a:gd name="connsiteX1" fmla="*/ 422556 w 845111"/>
                  <a:gd name="connsiteY1" fmla="*/ 181005 h 273377"/>
                  <a:gd name="connsiteX2" fmla="*/ 815699 w 845111"/>
                  <a:gd name="connsiteY2" fmla="*/ 260315 h 273377"/>
                  <a:gd name="connsiteX3" fmla="*/ 845112 w 845111"/>
                  <a:gd name="connsiteY3" fmla="*/ 273378 h 273377"/>
                  <a:gd name="connsiteX4" fmla="*/ 845112 w 845111"/>
                  <a:gd name="connsiteY4" fmla="*/ 77138 h 273377"/>
                  <a:gd name="connsiteX5" fmla="*/ 422556 w 845111"/>
                  <a:gd name="connsiteY5" fmla="*/ 0 h 273377"/>
                  <a:gd name="connsiteX6" fmla="*/ 0 w 845111"/>
                  <a:gd name="connsiteY6" fmla="*/ 77138 h 273377"/>
                  <a:gd name="connsiteX7" fmla="*/ 0 w 845111"/>
                  <a:gd name="connsiteY7" fmla="*/ 273378 h 273377"/>
                  <a:gd name="connsiteX8" fmla="*/ 29383 w 845111"/>
                  <a:gd name="connsiteY8" fmla="*/ 260315 h 2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111" h="273377">
                    <a:moveTo>
                      <a:pt x="29383" y="260315"/>
                    </a:moveTo>
                    <a:cubicBezTo>
                      <a:pt x="153824" y="207703"/>
                      <a:pt x="286078" y="181005"/>
                      <a:pt x="422556" y="181005"/>
                    </a:cubicBezTo>
                    <a:cubicBezTo>
                      <a:pt x="559003" y="181005"/>
                      <a:pt x="691288" y="207703"/>
                      <a:pt x="815699" y="260315"/>
                    </a:cubicBezTo>
                    <a:cubicBezTo>
                      <a:pt x="825594" y="264508"/>
                      <a:pt x="835368" y="268883"/>
                      <a:pt x="845112" y="273378"/>
                    </a:cubicBezTo>
                    <a:lnTo>
                      <a:pt x="845112" y="77138"/>
                    </a:lnTo>
                    <a:cubicBezTo>
                      <a:pt x="713763" y="27302"/>
                      <a:pt x="571342" y="0"/>
                      <a:pt x="422556" y="0"/>
                    </a:cubicBezTo>
                    <a:cubicBezTo>
                      <a:pt x="273770" y="0"/>
                      <a:pt x="131319" y="27302"/>
                      <a:pt x="0" y="77138"/>
                    </a:cubicBezTo>
                    <a:lnTo>
                      <a:pt x="0" y="273378"/>
                    </a:lnTo>
                    <a:cubicBezTo>
                      <a:pt x="9714" y="268883"/>
                      <a:pt x="19488" y="264508"/>
                      <a:pt x="29383" y="260315"/>
                    </a:cubicBezTo>
                    <a:close/>
                  </a:path>
                </a:pathLst>
              </a:custGeom>
              <a:solidFill>
                <a:schemeClr val="tx2"/>
              </a:solidFill>
              <a:ln w="3014" cap="flat">
                <a:noFill/>
                <a:prstDash val="solid"/>
                <a:miter/>
              </a:ln>
            </p:spPr>
            <p:txBody>
              <a:bodyPr rtlCol="0" anchor="ctr"/>
              <a:lstStyle/>
              <a:p>
                <a:pPr rtl="0"/>
                <a:endParaRPr lang="de-DE" dirty="0"/>
              </a:p>
            </p:txBody>
          </p:sp>
        </p:grpSp>
        <p:grpSp>
          <p:nvGrpSpPr>
            <p:cNvPr id="45" name="Grafik 19">
              <a:extLst>
                <a:ext uri="{FF2B5EF4-FFF2-40B4-BE49-F238E27FC236}">
                  <a16:creationId xmlns:a16="http://schemas.microsoft.com/office/drawing/2014/main" id="{FBB261CB-53CF-4BB5-B429-FE3D00924DE4}"/>
                </a:ext>
                <a:ext uri="{C183D7F6-B498-43B3-948B-1728B52AA6E4}">
                  <adec:decorative xmlns:adec="http://schemas.microsoft.com/office/drawing/2017/decorative" val="1"/>
                </a:ext>
              </a:extLst>
            </p:cNvPr>
            <p:cNvGrpSpPr/>
            <p:nvPr/>
          </p:nvGrpSpPr>
          <p:grpSpPr>
            <a:xfrm flipH="1">
              <a:off x="3818502" y="2828424"/>
              <a:ext cx="1608635" cy="1608635"/>
              <a:chOff x="3228554" y="3295434"/>
              <a:chExt cx="2382386" cy="2382386"/>
            </a:xfrm>
          </p:grpSpPr>
          <p:sp>
            <p:nvSpPr>
              <p:cNvPr id="46" name="Grafik 19">
                <a:extLst>
                  <a:ext uri="{FF2B5EF4-FFF2-40B4-BE49-F238E27FC236}">
                    <a16:creationId xmlns:a16="http://schemas.microsoft.com/office/drawing/2014/main" id="{BC2EB5BD-BC81-458F-A170-A9C9D469CA8F}"/>
                  </a:ext>
                </a:extLst>
              </p:cNvPr>
              <p:cNvSpPr/>
              <p:nvPr/>
            </p:nvSpPr>
            <p:spPr>
              <a:xfrm>
                <a:off x="3228554" y="3295434"/>
                <a:ext cx="2382386" cy="2382386"/>
              </a:xfrm>
              <a:custGeom>
                <a:avLst/>
                <a:gdLst>
                  <a:gd name="connsiteX0" fmla="*/ 2201351 w 2382386"/>
                  <a:gd name="connsiteY0" fmla="*/ 1191193 h 2382386"/>
                  <a:gd name="connsiteX1" fmla="*/ 2122041 w 2382386"/>
                  <a:gd name="connsiteY1" fmla="*/ 1584336 h 2382386"/>
                  <a:gd name="connsiteX2" fmla="*/ 1905469 w 2382386"/>
                  <a:gd name="connsiteY2" fmla="*/ 1905499 h 2382386"/>
                  <a:gd name="connsiteX3" fmla="*/ 1584306 w 2382386"/>
                  <a:gd name="connsiteY3" fmla="*/ 2122071 h 2382386"/>
                  <a:gd name="connsiteX4" fmla="*/ 1191163 w 2382386"/>
                  <a:gd name="connsiteY4" fmla="*/ 2201381 h 2382386"/>
                  <a:gd name="connsiteX5" fmla="*/ 798020 w 2382386"/>
                  <a:gd name="connsiteY5" fmla="*/ 2122071 h 2382386"/>
                  <a:gd name="connsiteX6" fmla="*/ 476857 w 2382386"/>
                  <a:gd name="connsiteY6" fmla="*/ 1905499 h 2382386"/>
                  <a:gd name="connsiteX7" fmla="*/ 260285 w 2382386"/>
                  <a:gd name="connsiteY7" fmla="*/ 1584336 h 2382386"/>
                  <a:gd name="connsiteX8" fmla="*/ 181005 w 2382386"/>
                  <a:gd name="connsiteY8" fmla="*/ 1191193 h 2382386"/>
                  <a:gd name="connsiteX9" fmla="*/ 260315 w 2382386"/>
                  <a:gd name="connsiteY9" fmla="*/ 798051 h 2382386"/>
                  <a:gd name="connsiteX10" fmla="*/ 476888 w 2382386"/>
                  <a:gd name="connsiteY10" fmla="*/ 476888 h 2382386"/>
                  <a:gd name="connsiteX11" fmla="*/ 768637 w 2382386"/>
                  <a:gd name="connsiteY11" fmla="*/ 273378 h 2382386"/>
                  <a:gd name="connsiteX12" fmla="*/ 798051 w 2382386"/>
                  <a:gd name="connsiteY12" fmla="*/ 260315 h 2382386"/>
                  <a:gd name="connsiteX13" fmla="*/ 1191193 w 2382386"/>
                  <a:gd name="connsiteY13" fmla="*/ 181005 h 2382386"/>
                  <a:gd name="connsiteX14" fmla="*/ 1584336 w 2382386"/>
                  <a:gd name="connsiteY14" fmla="*/ 260315 h 2382386"/>
                  <a:gd name="connsiteX15" fmla="*/ 1613749 w 2382386"/>
                  <a:gd name="connsiteY15" fmla="*/ 273378 h 2382386"/>
                  <a:gd name="connsiteX16" fmla="*/ 1613749 w 2382386"/>
                  <a:gd name="connsiteY16" fmla="*/ 77138 h 2382386"/>
                  <a:gd name="connsiteX17" fmla="*/ 1191193 w 2382386"/>
                  <a:gd name="connsiteY17" fmla="*/ 0 h 2382386"/>
                  <a:gd name="connsiteX18" fmla="*/ 768637 w 2382386"/>
                  <a:gd name="connsiteY18" fmla="*/ 77138 h 2382386"/>
                  <a:gd name="connsiteX19" fmla="*/ 0 w 2382386"/>
                  <a:gd name="connsiteY19" fmla="*/ 1191193 h 2382386"/>
                  <a:gd name="connsiteX20" fmla="*/ 1191193 w 2382386"/>
                  <a:gd name="connsiteY20" fmla="*/ 2382386 h 2382386"/>
                  <a:gd name="connsiteX21" fmla="*/ 2382386 w 2382386"/>
                  <a:gd name="connsiteY21" fmla="*/ 1191193 h 2382386"/>
                  <a:gd name="connsiteX22" fmla="*/ 2376534 w 2382386"/>
                  <a:gd name="connsiteY22" fmla="*/ 1072454 h 2382386"/>
                  <a:gd name="connsiteX23" fmla="*/ 2194473 w 2382386"/>
                  <a:gd name="connsiteY23" fmla="*/ 1072454 h 2382386"/>
                  <a:gd name="connsiteX24" fmla="*/ 2201351 w 2382386"/>
                  <a:gd name="connsiteY24" fmla="*/ 1191193 h 238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82386" h="2382386">
                    <a:moveTo>
                      <a:pt x="2201351" y="1191193"/>
                    </a:moveTo>
                    <a:cubicBezTo>
                      <a:pt x="2201351" y="1327641"/>
                      <a:pt x="2174683" y="1459925"/>
                      <a:pt x="2122041" y="1584336"/>
                    </a:cubicBezTo>
                    <a:cubicBezTo>
                      <a:pt x="2071179" y="1704614"/>
                      <a:pt x="1998324" y="1812643"/>
                      <a:pt x="1905469" y="1905499"/>
                    </a:cubicBezTo>
                    <a:cubicBezTo>
                      <a:pt x="1812643" y="1998324"/>
                      <a:pt x="1704583" y="2071179"/>
                      <a:pt x="1584306" y="2122071"/>
                    </a:cubicBezTo>
                    <a:cubicBezTo>
                      <a:pt x="1459895" y="2174683"/>
                      <a:pt x="1327611" y="2201381"/>
                      <a:pt x="1191163" y="2201381"/>
                    </a:cubicBezTo>
                    <a:cubicBezTo>
                      <a:pt x="1054716" y="2201381"/>
                      <a:pt x="922431" y="2174683"/>
                      <a:pt x="798020" y="2122071"/>
                    </a:cubicBezTo>
                    <a:cubicBezTo>
                      <a:pt x="677743" y="2071209"/>
                      <a:pt x="569713" y="1998324"/>
                      <a:pt x="476857" y="1905499"/>
                    </a:cubicBezTo>
                    <a:cubicBezTo>
                      <a:pt x="384032" y="1812673"/>
                      <a:pt x="311178" y="1704614"/>
                      <a:pt x="260285" y="1584336"/>
                    </a:cubicBezTo>
                    <a:cubicBezTo>
                      <a:pt x="207703" y="1459925"/>
                      <a:pt x="181005" y="1327641"/>
                      <a:pt x="181005" y="1191193"/>
                    </a:cubicBezTo>
                    <a:cubicBezTo>
                      <a:pt x="181005" y="1054746"/>
                      <a:pt x="207673" y="922461"/>
                      <a:pt x="260315" y="798051"/>
                    </a:cubicBezTo>
                    <a:cubicBezTo>
                      <a:pt x="311178" y="677773"/>
                      <a:pt x="384032" y="569743"/>
                      <a:pt x="476888" y="476888"/>
                    </a:cubicBezTo>
                    <a:cubicBezTo>
                      <a:pt x="562081" y="391695"/>
                      <a:pt x="660125" y="323365"/>
                      <a:pt x="768637" y="273378"/>
                    </a:cubicBezTo>
                    <a:cubicBezTo>
                      <a:pt x="778351" y="268883"/>
                      <a:pt x="788125" y="264508"/>
                      <a:pt x="798051" y="260315"/>
                    </a:cubicBezTo>
                    <a:cubicBezTo>
                      <a:pt x="922461" y="207703"/>
                      <a:pt x="1054716" y="181005"/>
                      <a:pt x="1191193" y="181005"/>
                    </a:cubicBezTo>
                    <a:cubicBezTo>
                      <a:pt x="1327641" y="181005"/>
                      <a:pt x="1459925" y="207703"/>
                      <a:pt x="1584336" y="260315"/>
                    </a:cubicBezTo>
                    <a:cubicBezTo>
                      <a:pt x="1594231" y="264508"/>
                      <a:pt x="1604005" y="268883"/>
                      <a:pt x="1613749" y="273378"/>
                    </a:cubicBezTo>
                    <a:lnTo>
                      <a:pt x="1613749" y="77138"/>
                    </a:lnTo>
                    <a:cubicBezTo>
                      <a:pt x="1482400" y="27302"/>
                      <a:pt x="1339979" y="0"/>
                      <a:pt x="1191193" y="0"/>
                    </a:cubicBezTo>
                    <a:cubicBezTo>
                      <a:pt x="1042407" y="0"/>
                      <a:pt x="899956" y="27302"/>
                      <a:pt x="768637" y="77138"/>
                    </a:cubicBezTo>
                    <a:cubicBezTo>
                      <a:pt x="319353" y="247615"/>
                      <a:pt x="0" y="682117"/>
                      <a:pt x="0" y="1191193"/>
                    </a:cubicBezTo>
                    <a:cubicBezTo>
                      <a:pt x="0" y="1849055"/>
                      <a:pt x="533301" y="2382386"/>
                      <a:pt x="1191193" y="2382386"/>
                    </a:cubicBezTo>
                    <a:cubicBezTo>
                      <a:pt x="1849055" y="2382386"/>
                      <a:pt x="2382386" y="1849086"/>
                      <a:pt x="2382386" y="1191193"/>
                    </a:cubicBezTo>
                    <a:cubicBezTo>
                      <a:pt x="2382386" y="1151131"/>
                      <a:pt x="2380395" y="1111521"/>
                      <a:pt x="2376534" y="1072454"/>
                    </a:cubicBezTo>
                    <a:lnTo>
                      <a:pt x="2194473" y="1072454"/>
                    </a:lnTo>
                    <a:cubicBezTo>
                      <a:pt x="2198998" y="1111611"/>
                      <a:pt x="2201351" y="1151221"/>
                      <a:pt x="2201351" y="1191193"/>
                    </a:cubicBezTo>
                    <a:close/>
                  </a:path>
                </a:pathLst>
              </a:custGeom>
              <a:solidFill>
                <a:schemeClr val="bg2"/>
              </a:solidFill>
              <a:ln w="3014" cap="flat">
                <a:noFill/>
                <a:prstDash val="solid"/>
                <a:miter/>
              </a:ln>
            </p:spPr>
            <p:txBody>
              <a:bodyPr rtlCol="0" anchor="ctr"/>
              <a:lstStyle/>
              <a:p>
                <a:pPr rtl="0"/>
                <a:endParaRPr lang="de-DE" dirty="0"/>
              </a:p>
            </p:txBody>
          </p:sp>
          <p:sp>
            <p:nvSpPr>
              <p:cNvPr id="47" name="Grafik 19">
                <a:extLst>
                  <a:ext uri="{FF2B5EF4-FFF2-40B4-BE49-F238E27FC236}">
                    <a16:creationId xmlns:a16="http://schemas.microsoft.com/office/drawing/2014/main" id="{0977FA8C-A2E1-4DB6-A031-BDD7B0B80BE7}"/>
                  </a:ext>
                </a:extLst>
              </p:cNvPr>
              <p:cNvSpPr/>
              <p:nvPr/>
            </p:nvSpPr>
            <p:spPr>
              <a:xfrm>
                <a:off x="4836606" y="3371529"/>
                <a:ext cx="760584" cy="995315"/>
              </a:xfrm>
              <a:custGeom>
                <a:avLst/>
                <a:gdLst>
                  <a:gd name="connsiteX0" fmla="*/ 0 w 762784"/>
                  <a:gd name="connsiteY0" fmla="*/ 0 h 995315"/>
                  <a:gd name="connsiteX1" fmla="*/ 0 w 762784"/>
                  <a:gd name="connsiteY1" fmla="*/ 0 h 995315"/>
                  <a:gd name="connsiteX2" fmla="*/ 0 w 762784"/>
                  <a:gd name="connsiteY2" fmla="*/ 196239 h 995315"/>
                  <a:gd name="connsiteX3" fmla="*/ 0 w 762784"/>
                  <a:gd name="connsiteY3" fmla="*/ 196239 h 995315"/>
                  <a:gd name="connsiteX4" fmla="*/ 291750 w 762784"/>
                  <a:gd name="connsiteY4" fmla="*/ 399749 h 995315"/>
                  <a:gd name="connsiteX5" fmla="*/ 508322 w 762784"/>
                  <a:gd name="connsiteY5" fmla="*/ 720912 h 995315"/>
                  <a:gd name="connsiteX6" fmla="*/ 580724 w 762784"/>
                  <a:gd name="connsiteY6" fmla="*/ 995316 h 995315"/>
                  <a:gd name="connsiteX7" fmla="*/ 762785 w 762784"/>
                  <a:gd name="connsiteY7" fmla="*/ 995316 h 995315"/>
                  <a:gd name="connsiteX8" fmla="*/ 0 w 762784"/>
                  <a:gd name="connsiteY8" fmla="*/ 0 h 99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784" h="995315">
                    <a:moveTo>
                      <a:pt x="0" y="0"/>
                    </a:moveTo>
                    <a:lnTo>
                      <a:pt x="0" y="0"/>
                    </a:lnTo>
                    <a:lnTo>
                      <a:pt x="0" y="196239"/>
                    </a:lnTo>
                    <a:lnTo>
                      <a:pt x="0" y="196239"/>
                    </a:lnTo>
                    <a:cubicBezTo>
                      <a:pt x="108513" y="246227"/>
                      <a:pt x="206557" y="314556"/>
                      <a:pt x="291750" y="399749"/>
                    </a:cubicBezTo>
                    <a:cubicBezTo>
                      <a:pt x="384575" y="492575"/>
                      <a:pt x="457430" y="600635"/>
                      <a:pt x="508322" y="720912"/>
                    </a:cubicBezTo>
                    <a:cubicBezTo>
                      <a:pt x="545519" y="808881"/>
                      <a:pt x="569713" y="900801"/>
                      <a:pt x="580724" y="995316"/>
                    </a:cubicBezTo>
                    <a:lnTo>
                      <a:pt x="762785" y="995316"/>
                    </a:lnTo>
                    <a:cubicBezTo>
                      <a:pt x="717564" y="538218"/>
                      <a:pt x="413928" y="157082"/>
                      <a:pt x="0" y="0"/>
                    </a:cubicBezTo>
                    <a:close/>
                  </a:path>
                </a:pathLst>
              </a:custGeom>
              <a:solidFill>
                <a:schemeClr val="tx2"/>
              </a:solidFill>
              <a:ln w="3014" cap="flat">
                <a:noFill/>
                <a:prstDash val="solid"/>
                <a:miter/>
              </a:ln>
            </p:spPr>
            <p:txBody>
              <a:bodyPr rtlCol="0" anchor="ctr"/>
              <a:lstStyle/>
              <a:p>
                <a:pPr rtl="0"/>
                <a:endParaRPr lang="de-DE" dirty="0"/>
              </a:p>
            </p:txBody>
          </p:sp>
        </p:grpSp>
        <p:grpSp>
          <p:nvGrpSpPr>
            <p:cNvPr id="48" name="Grafik 21">
              <a:extLst>
                <a:ext uri="{FF2B5EF4-FFF2-40B4-BE49-F238E27FC236}">
                  <a16:creationId xmlns:a16="http://schemas.microsoft.com/office/drawing/2014/main" id="{CAA38FCB-FD73-463F-8842-CB59848F4844}"/>
                </a:ext>
                <a:ext uri="{C183D7F6-B498-43B3-948B-1728B52AA6E4}">
                  <adec:decorative xmlns:adec="http://schemas.microsoft.com/office/drawing/2017/decorative" val="1"/>
                </a:ext>
              </a:extLst>
            </p:cNvPr>
            <p:cNvGrpSpPr/>
            <p:nvPr/>
          </p:nvGrpSpPr>
          <p:grpSpPr>
            <a:xfrm flipH="1">
              <a:off x="6777750" y="2828424"/>
              <a:ext cx="1608615" cy="1608635"/>
              <a:chOff x="5912082" y="3295434"/>
              <a:chExt cx="2382356" cy="2382386"/>
            </a:xfrm>
          </p:grpSpPr>
          <p:sp>
            <p:nvSpPr>
              <p:cNvPr id="49" name="Grafik 21">
                <a:extLst>
                  <a:ext uri="{FF2B5EF4-FFF2-40B4-BE49-F238E27FC236}">
                    <a16:creationId xmlns:a16="http://schemas.microsoft.com/office/drawing/2014/main" id="{E21C76FD-0D7D-4026-8FFE-EC1CD493AB8F}"/>
                  </a:ext>
                </a:extLst>
              </p:cNvPr>
              <p:cNvSpPr/>
              <p:nvPr/>
            </p:nvSpPr>
            <p:spPr>
              <a:xfrm>
                <a:off x="5912082" y="3295434"/>
                <a:ext cx="2376533" cy="2382386"/>
              </a:xfrm>
              <a:custGeom>
                <a:avLst/>
                <a:gdLst>
                  <a:gd name="connsiteX0" fmla="*/ 1191193 w 2376533"/>
                  <a:gd name="connsiteY0" fmla="*/ 2201351 h 2382386"/>
                  <a:gd name="connsiteX1" fmla="*/ 798051 w 2376533"/>
                  <a:gd name="connsiteY1" fmla="*/ 2122041 h 2382386"/>
                  <a:gd name="connsiteX2" fmla="*/ 476888 w 2376533"/>
                  <a:gd name="connsiteY2" fmla="*/ 1905469 h 2382386"/>
                  <a:gd name="connsiteX3" fmla="*/ 260315 w 2376533"/>
                  <a:gd name="connsiteY3" fmla="*/ 1584306 h 2382386"/>
                  <a:gd name="connsiteX4" fmla="*/ 181005 w 2376533"/>
                  <a:gd name="connsiteY4" fmla="*/ 1191193 h 2382386"/>
                  <a:gd name="connsiteX5" fmla="*/ 260315 w 2376533"/>
                  <a:gd name="connsiteY5" fmla="*/ 798051 h 2382386"/>
                  <a:gd name="connsiteX6" fmla="*/ 476888 w 2376533"/>
                  <a:gd name="connsiteY6" fmla="*/ 476888 h 2382386"/>
                  <a:gd name="connsiteX7" fmla="*/ 768637 w 2376533"/>
                  <a:gd name="connsiteY7" fmla="*/ 273378 h 2382386"/>
                  <a:gd name="connsiteX8" fmla="*/ 798051 w 2376533"/>
                  <a:gd name="connsiteY8" fmla="*/ 260315 h 2382386"/>
                  <a:gd name="connsiteX9" fmla="*/ 1191193 w 2376533"/>
                  <a:gd name="connsiteY9" fmla="*/ 181005 h 2382386"/>
                  <a:gd name="connsiteX10" fmla="*/ 1584336 w 2376533"/>
                  <a:gd name="connsiteY10" fmla="*/ 260315 h 2382386"/>
                  <a:gd name="connsiteX11" fmla="*/ 1613749 w 2376533"/>
                  <a:gd name="connsiteY11" fmla="*/ 273378 h 2382386"/>
                  <a:gd name="connsiteX12" fmla="*/ 1905499 w 2376533"/>
                  <a:gd name="connsiteY12" fmla="*/ 476888 h 2382386"/>
                  <a:gd name="connsiteX13" fmla="*/ 2122071 w 2376533"/>
                  <a:gd name="connsiteY13" fmla="*/ 798051 h 2382386"/>
                  <a:gd name="connsiteX14" fmla="*/ 2194473 w 2376533"/>
                  <a:gd name="connsiteY14" fmla="*/ 1072454 h 2382386"/>
                  <a:gd name="connsiteX15" fmla="*/ 2376534 w 2376533"/>
                  <a:gd name="connsiteY15" fmla="*/ 1072454 h 2382386"/>
                  <a:gd name="connsiteX16" fmla="*/ 1613749 w 2376533"/>
                  <a:gd name="connsiteY16" fmla="*/ 77138 h 2382386"/>
                  <a:gd name="connsiteX17" fmla="*/ 1191193 w 2376533"/>
                  <a:gd name="connsiteY17" fmla="*/ 0 h 2382386"/>
                  <a:gd name="connsiteX18" fmla="*/ 768637 w 2376533"/>
                  <a:gd name="connsiteY18" fmla="*/ 77138 h 2382386"/>
                  <a:gd name="connsiteX19" fmla="*/ 0 w 2376533"/>
                  <a:gd name="connsiteY19" fmla="*/ 1191193 h 2382386"/>
                  <a:gd name="connsiteX20" fmla="*/ 1191193 w 2376533"/>
                  <a:gd name="connsiteY20" fmla="*/ 2382386 h 2382386"/>
                  <a:gd name="connsiteX21" fmla="*/ 1395668 w 2376533"/>
                  <a:gd name="connsiteY21" fmla="*/ 2364889 h 2382386"/>
                  <a:gd name="connsiteX22" fmla="*/ 1395668 w 2376533"/>
                  <a:gd name="connsiteY22" fmla="*/ 2180747 h 2382386"/>
                  <a:gd name="connsiteX23" fmla="*/ 1191193 w 2376533"/>
                  <a:gd name="connsiteY23" fmla="*/ 2201351 h 238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76533" h="2382386">
                    <a:moveTo>
                      <a:pt x="1191193" y="2201351"/>
                    </a:moveTo>
                    <a:cubicBezTo>
                      <a:pt x="1054746" y="2201351"/>
                      <a:pt x="922461" y="2174683"/>
                      <a:pt x="798051" y="2122041"/>
                    </a:cubicBezTo>
                    <a:cubicBezTo>
                      <a:pt x="677773" y="2071179"/>
                      <a:pt x="569743" y="1998324"/>
                      <a:pt x="476888" y="1905469"/>
                    </a:cubicBezTo>
                    <a:cubicBezTo>
                      <a:pt x="384062" y="1812643"/>
                      <a:pt x="311208" y="1704583"/>
                      <a:pt x="260315" y="1584306"/>
                    </a:cubicBezTo>
                    <a:cubicBezTo>
                      <a:pt x="207703" y="1459925"/>
                      <a:pt x="181005" y="1327641"/>
                      <a:pt x="181005" y="1191193"/>
                    </a:cubicBezTo>
                    <a:cubicBezTo>
                      <a:pt x="181005" y="1054746"/>
                      <a:pt x="207673" y="922461"/>
                      <a:pt x="260315" y="798051"/>
                    </a:cubicBezTo>
                    <a:cubicBezTo>
                      <a:pt x="311178" y="677773"/>
                      <a:pt x="384032" y="569743"/>
                      <a:pt x="476888" y="476888"/>
                    </a:cubicBezTo>
                    <a:cubicBezTo>
                      <a:pt x="562081" y="391695"/>
                      <a:pt x="660125" y="323365"/>
                      <a:pt x="768637" y="273378"/>
                    </a:cubicBezTo>
                    <a:cubicBezTo>
                      <a:pt x="778351" y="268883"/>
                      <a:pt x="788125" y="264508"/>
                      <a:pt x="798051" y="260315"/>
                    </a:cubicBezTo>
                    <a:cubicBezTo>
                      <a:pt x="922461" y="207703"/>
                      <a:pt x="1054716" y="181005"/>
                      <a:pt x="1191193" y="181005"/>
                    </a:cubicBezTo>
                    <a:cubicBezTo>
                      <a:pt x="1327641" y="181005"/>
                      <a:pt x="1459925" y="207703"/>
                      <a:pt x="1584336" y="260315"/>
                    </a:cubicBezTo>
                    <a:cubicBezTo>
                      <a:pt x="1594231" y="264508"/>
                      <a:pt x="1604005" y="268883"/>
                      <a:pt x="1613749" y="273378"/>
                    </a:cubicBezTo>
                    <a:cubicBezTo>
                      <a:pt x="1722262" y="323365"/>
                      <a:pt x="1820306" y="391695"/>
                      <a:pt x="1905499" y="476888"/>
                    </a:cubicBezTo>
                    <a:cubicBezTo>
                      <a:pt x="1998324" y="569713"/>
                      <a:pt x="2071179" y="677773"/>
                      <a:pt x="2122071" y="798051"/>
                    </a:cubicBezTo>
                    <a:cubicBezTo>
                      <a:pt x="2159268" y="886019"/>
                      <a:pt x="2183462" y="977939"/>
                      <a:pt x="2194473" y="1072454"/>
                    </a:cubicBezTo>
                    <a:lnTo>
                      <a:pt x="2376534" y="1072454"/>
                    </a:lnTo>
                    <a:cubicBezTo>
                      <a:pt x="2331283" y="615356"/>
                      <a:pt x="2027677" y="234220"/>
                      <a:pt x="1613749" y="77138"/>
                    </a:cubicBezTo>
                    <a:cubicBezTo>
                      <a:pt x="1482400" y="27302"/>
                      <a:pt x="1339979" y="0"/>
                      <a:pt x="1191193" y="0"/>
                    </a:cubicBezTo>
                    <a:cubicBezTo>
                      <a:pt x="1042407" y="0"/>
                      <a:pt x="899956" y="27302"/>
                      <a:pt x="768637" y="77138"/>
                    </a:cubicBezTo>
                    <a:cubicBezTo>
                      <a:pt x="319353" y="247615"/>
                      <a:pt x="0" y="682117"/>
                      <a:pt x="0" y="1191193"/>
                    </a:cubicBezTo>
                    <a:cubicBezTo>
                      <a:pt x="0" y="1849055"/>
                      <a:pt x="533301" y="2382386"/>
                      <a:pt x="1191193" y="2382386"/>
                    </a:cubicBezTo>
                    <a:cubicBezTo>
                      <a:pt x="1260910" y="2382386"/>
                      <a:pt x="1329240" y="2376383"/>
                      <a:pt x="1395668" y="2364889"/>
                    </a:cubicBezTo>
                    <a:lnTo>
                      <a:pt x="1395668" y="2180747"/>
                    </a:lnTo>
                    <a:cubicBezTo>
                      <a:pt x="1328908" y="2194413"/>
                      <a:pt x="1260578" y="2201351"/>
                      <a:pt x="1191193" y="2201351"/>
                    </a:cubicBezTo>
                    <a:close/>
                  </a:path>
                </a:pathLst>
              </a:custGeom>
              <a:solidFill>
                <a:schemeClr val="bg2"/>
              </a:solidFill>
              <a:ln w="3014" cap="flat">
                <a:noFill/>
                <a:prstDash val="solid"/>
                <a:miter/>
              </a:ln>
            </p:spPr>
            <p:txBody>
              <a:bodyPr rtlCol="0" anchor="ctr"/>
              <a:lstStyle/>
              <a:p>
                <a:pPr rtl="0"/>
                <a:endParaRPr lang="de-DE" dirty="0"/>
              </a:p>
            </p:txBody>
          </p:sp>
          <p:sp>
            <p:nvSpPr>
              <p:cNvPr id="50" name="Grafik 21">
                <a:extLst>
                  <a:ext uri="{FF2B5EF4-FFF2-40B4-BE49-F238E27FC236}">
                    <a16:creationId xmlns:a16="http://schemas.microsoft.com/office/drawing/2014/main" id="{872D6634-F2AA-4589-BFD2-34B155527AE5}"/>
                  </a:ext>
                </a:extLst>
              </p:cNvPr>
              <p:cNvSpPr/>
              <p:nvPr/>
            </p:nvSpPr>
            <p:spPr>
              <a:xfrm>
                <a:off x="7307720" y="4367887"/>
                <a:ext cx="986718" cy="1292435"/>
              </a:xfrm>
              <a:custGeom>
                <a:avLst/>
                <a:gdLst>
                  <a:gd name="connsiteX0" fmla="*/ 986718 w 986718"/>
                  <a:gd name="connsiteY0" fmla="*/ 118739 h 1292435"/>
                  <a:gd name="connsiteX1" fmla="*/ 980866 w 986718"/>
                  <a:gd name="connsiteY1" fmla="*/ 0 h 1292435"/>
                  <a:gd name="connsiteX2" fmla="*/ 798805 w 986718"/>
                  <a:gd name="connsiteY2" fmla="*/ 0 h 1292435"/>
                  <a:gd name="connsiteX3" fmla="*/ 805713 w 986718"/>
                  <a:gd name="connsiteY3" fmla="*/ 118739 h 1292435"/>
                  <a:gd name="connsiteX4" fmla="*/ 726403 w 986718"/>
                  <a:gd name="connsiteY4" fmla="*/ 511882 h 1292435"/>
                  <a:gd name="connsiteX5" fmla="*/ 509830 w 986718"/>
                  <a:gd name="connsiteY5" fmla="*/ 833045 h 1292435"/>
                  <a:gd name="connsiteX6" fmla="*/ 188667 w 986718"/>
                  <a:gd name="connsiteY6" fmla="*/ 1049617 h 1292435"/>
                  <a:gd name="connsiteX7" fmla="*/ 0 w 986718"/>
                  <a:gd name="connsiteY7" fmla="*/ 1108293 h 1292435"/>
                  <a:gd name="connsiteX8" fmla="*/ 0 w 986718"/>
                  <a:gd name="connsiteY8" fmla="*/ 1292435 h 1292435"/>
                  <a:gd name="connsiteX9" fmla="*/ 986718 w 986718"/>
                  <a:gd name="connsiteY9" fmla="*/ 118739 h 129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6718" h="1292435">
                    <a:moveTo>
                      <a:pt x="986718" y="118739"/>
                    </a:moveTo>
                    <a:cubicBezTo>
                      <a:pt x="986718" y="78677"/>
                      <a:pt x="984727" y="39067"/>
                      <a:pt x="980866" y="0"/>
                    </a:cubicBezTo>
                    <a:lnTo>
                      <a:pt x="798805" y="0"/>
                    </a:lnTo>
                    <a:cubicBezTo>
                      <a:pt x="803360" y="39157"/>
                      <a:pt x="805713" y="78767"/>
                      <a:pt x="805713" y="118739"/>
                    </a:cubicBezTo>
                    <a:cubicBezTo>
                      <a:pt x="805713" y="255187"/>
                      <a:pt x="779045" y="387471"/>
                      <a:pt x="726403" y="511882"/>
                    </a:cubicBezTo>
                    <a:cubicBezTo>
                      <a:pt x="675540" y="632160"/>
                      <a:pt x="602686" y="740189"/>
                      <a:pt x="509830" y="833045"/>
                    </a:cubicBezTo>
                    <a:cubicBezTo>
                      <a:pt x="417005" y="925870"/>
                      <a:pt x="308945" y="998725"/>
                      <a:pt x="188667" y="1049617"/>
                    </a:cubicBezTo>
                    <a:cubicBezTo>
                      <a:pt x="127518" y="1075471"/>
                      <a:pt x="64498" y="1095049"/>
                      <a:pt x="0" y="1108293"/>
                    </a:cubicBezTo>
                    <a:lnTo>
                      <a:pt x="0" y="1292435"/>
                    </a:lnTo>
                    <a:cubicBezTo>
                      <a:pt x="560451" y="1195447"/>
                      <a:pt x="986718" y="706884"/>
                      <a:pt x="986718" y="118739"/>
                    </a:cubicBezTo>
                    <a:close/>
                  </a:path>
                </a:pathLst>
              </a:custGeom>
              <a:solidFill>
                <a:schemeClr val="tx2"/>
              </a:solidFill>
              <a:ln w="3014" cap="flat">
                <a:noFill/>
                <a:prstDash val="solid"/>
                <a:miter/>
              </a:ln>
            </p:spPr>
            <p:txBody>
              <a:bodyPr rtlCol="0" anchor="ctr"/>
              <a:lstStyle/>
              <a:p>
                <a:pPr rtl="0"/>
                <a:endParaRPr lang="de-DE" dirty="0"/>
              </a:p>
            </p:txBody>
          </p:sp>
        </p:grpSp>
        <p:grpSp>
          <p:nvGrpSpPr>
            <p:cNvPr id="51" name="Grafik 23">
              <a:extLst>
                <a:ext uri="{FF2B5EF4-FFF2-40B4-BE49-F238E27FC236}">
                  <a16:creationId xmlns:a16="http://schemas.microsoft.com/office/drawing/2014/main" id="{2A84DE45-FE99-4B43-85A1-083C504CF0B8}"/>
                </a:ext>
                <a:ext uri="{C183D7F6-B498-43B3-948B-1728B52AA6E4}">
                  <adec:decorative xmlns:adec="http://schemas.microsoft.com/office/drawing/2017/decorative" val="1"/>
                </a:ext>
              </a:extLst>
            </p:cNvPr>
            <p:cNvGrpSpPr/>
            <p:nvPr/>
          </p:nvGrpSpPr>
          <p:grpSpPr>
            <a:xfrm flipH="1">
              <a:off x="9680976" y="2828424"/>
              <a:ext cx="1608596" cy="1608635"/>
              <a:chOff x="8595609" y="3295434"/>
              <a:chExt cx="2382326" cy="2382386"/>
            </a:xfrm>
          </p:grpSpPr>
          <p:sp>
            <p:nvSpPr>
              <p:cNvPr id="52" name="Grafik 23">
                <a:extLst>
                  <a:ext uri="{FF2B5EF4-FFF2-40B4-BE49-F238E27FC236}">
                    <a16:creationId xmlns:a16="http://schemas.microsoft.com/office/drawing/2014/main" id="{E73FD1F4-0193-49F6-B119-8DD02E4F4F8D}"/>
                  </a:ext>
                </a:extLst>
              </p:cNvPr>
              <p:cNvSpPr/>
              <p:nvPr/>
            </p:nvSpPr>
            <p:spPr>
              <a:xfrm>
                <a:off x="9991247" y="3313021"/>
                <a:ext cx="986688" cy="2347331"/>
              </a:xfrm>
              <a:custGeom>
                <a:avLst/>
                <a:gdLst>
                  <a:gd name="connsiteX0" fmla="*/ 980866 w 986688"/>
                  <a:gd name="connsiteY0" fmla="*/ 1054866 h 2347331"/>
                  <a:gd name="connsiteX1" fmla="*/ 218081 w 986688"/>
                  <a:gd name="connsiteY1" fmla="*/ 59551 h 2347331"/>
                  <a:gd name="connsiteX2" fmla="*/ 0 w 986688"/>
                  <a:gd name="connsiteY2" fmla="*/ 0 h 2347331"/>
                  <a:gd name="connsiteX3" fmla="*/ 0 w 986688"/>
                  <a:gd name="connsiteY3" fmla="*/ 184082 h 2347331"/>
                  <a:gd name="connsiteX4" fmla="*/ 188667 w 986688"/>
                  <a:gd name="connsiteY4" fmla="*/ 242758 h 2347331"/>
                  <a:gd name="connsiteX5" fmla="*/ 218081 w 986688"/>
                  <a:gd name="connsiteY5" fmla="*/ 255820 h 2347331"/>
                  <a:gd name="connsiteX6" fmla="*/ 509830 w 986688"/>
                  <a:gd name="connsiteY6" fmla="*/ 459330 h 2347331"/>
                  <a:gd name="connsiteX7" fmla="*/ 726403 w 986688"/>
                  <a:gd name="connsiteY7" fmla="*/ 780493 h 2347331"/>
                  <a:gd name="connsiteX8" fmla="*/ 798805 w 986688"/>
                  <a:gd name="connsiteY8" fmla="*/ 1054897 h 2347331"/>
                  <a:gd name="connsiteX9" fmla="*/ 805713 w 986688"/>
                  <a:gd name="connsiteY9" fmla="*/ 1173636 h 2347331"/>
                  <a:gd name="connsiteX10" fmla="*/ 726403 w 986688"/>
                  <a:gd name="connsiteY10" fmla="*/ 1566778 h 2347331"/>
                  <a:gd name="connsiteX11" fmla="*/ 509830 w 986688"/>
                  <a:gd name="connsiteY11" fmla="*/ 1887941 h 2347331"/>
                  <a:gd name="connsiteX12" fmla="*/ 188667 w 986688"/>
                  <a:gd name="connsiteY12" fmla="*/ 2104514 h 2347331"/>
                  <a:gd name="connsiteX13" fmla="*/ 0 w 986688"/>
                  <a:gd name="connsiteY13" fmla="*/ 2163190 h 2347331"/>
                  <a:gd name="connsiteX14" fmla="*/ 0 w 986688"/>
                  <a:gd name="connsiteY14" fmla="*/ 2347332 h 2347331"/>
                  <a:gd name="connsiteX15" fmla="*/ 986688 w 986688"/>
                  <a:gd name="connsiteY15" fmla="*/ 1173666 h 2347331"/>
                  <a:gd name="connsiteX16" fmla="*/ 980866 w 986688"/>
                  <a:gd name="connsiteY16" fmla="*/ 1054866 h 234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6688" h="2347331">
                    <a:moveTo>
                      <a:pt x="980866" y="1054866"/>
                    </a:moveTo>
                    <a:cubicBezTo>
                      <a:pt x="935614" y="597769"/>
                      <a:pt x="632009" y="216633"/>
                      <a:pt x="218081" y="59551"/>
                    </a:cubicBezTo>
                    <a:cubicBezTo>
                      <a:pt x="148303" y="33064"/>
                      <a:pt x="75358" y="13032"/>
                      <a:pt x="0" y="0"/>
                    </a:cubicBezTo>
                    <a:lnTo>
                      <a:pt x="0" y="184082"/>
                    </a:lnTo>
                    <a:cubicBezTo>
                      <a:pt x="64498" y="197325"/>
                      <a:pt x="127548" y="216874"/>
                      <a:pt x="188667" y="242758"/>
                    </a:cubicBezTo>
                    <a:cubicBezTo>
                      <a:pt x="198562" y="246951"/>
                      <a:pt x="208337" y="251325"/>
                      <a:pt x="218081" y="255820"/>
                    </a:cubicBezTo>
                    <a:cubicBezTo>
                      <a:pt x="326593" y="305808"/>
                      <a:pt x="424638" y="374137"/>
                      <a:pt x="509830" y="459330"/>
                    </a:cubicBezTo>
                    <a:cubicBezTo>
                      <a:pt x="602656" y="552155"/>
                      <a:pt x="675510" y="660215"/>
                      <a:pt x="726403" y="780493"/>
                    </a:cubicBezTo>
                    <a:cubicBezTo>
                      <a:pt x="763599" y="868461"/>
                      <a:pt x="787794" y="960382"/>
                      <a:pt x="798805" y="1054897"/>
                    </a:cubicBezTo>
                    <a:cubicBezTo>
                      <a:pt x="803360" y="1094054"/>
                      <a:pt x="805713" y="1133664"/>
                      <a:pt x="805713" y="1173636"/>
                    </a:cubicBezTo>
                    <a:cubicBezTo>
                      <a:pt x="805713" y="1310083"/>
                      <a:pt x="779045" y="1442368"/>
                      <a:pt x="726403" y="1566778"/>
                    </a:cubicBezTo>
                    <a:cubicBezTo>
                      <a:pt x="675540" y="1687056"/>
                      <a:pt x="602686" y="1795086"/>
                      <a:pt x="509830" y="1887941"/>
                    </a:cubicBezTo>
                    <a:cubicBezTo>
                      <a:pt x="417005" y="1980767"/>
                      <a:pt x="308945" y="2053621"/>
                      <a:pt x="188667" y="2104514"/>
                    </a:cubicBezTo>
                    <a:cubicBezTo>
                      <a:pt x="127518" y="2130367"/>
                      <a:pt x="64498" y="2149946"/>
                      <a:pt x="0" y="2163190"/>
                    </a:cubicBezTo>
                    <a:lnTo>
                      <a:pt x="0" y="2347332"/>
                    </a:lnTo>
                    <a:cubicBezTo>
                      <a:pt x="560451" y="2250373"/>
                      <a:pt x="986688" y="1761811"/>
                      <a:pt x="986688" y="1173666"/>
                    </a:cubicBezTo>
                    <a:cubicBezTo>
                      <a:pt x="986718" y="1133513"/>
                      <a:pt x="984727" y="1093903"/>
                      <a:pt x="980866" y="1054866"/>
                    </a:cubicBezTo>
                    <a:close/>
                  </a:path>
                </a:pathLst>
              </a:custGeom>
              <a:solidFill>
                <a:schemeClr val="bg2"/>
              </a:solidFill>
              <a:ln w="3014" cap="flat">
                <a:noFill/>
                <a:prstDash val="solid"/>
                <a:miter/>
              </a:ln>
            </p:spPr>
            <p:txBody>
              <a:bodyPr rtlCol="0" anchor="ctr"/>
              <a:lstStyle/>
              <a:p>
                <a:pPr rtl="0"/>
                <a:endParaRPr lang="de-DE" dirty="0"/>
              </a:p>
            </p:txBody>
          </p:sp>
          <p:sp>
            <p:nvSpPr>
              <p:cNvPr id="53" name="Grafik 23">
                <a:extLst>
                  <a:ext uri="{FF2B5EF4-FFF2-40B4-BE49-F238E27FC236}">
                    <a16:creationId xmlns:a16="http://schemas.microsoft.com/office/drawing/2014/main" id="{F02E66A0-94A1-465E-A9AF-2337EFD016FF}"/>
                  </a:ext>
                </a:extLst>
              </p:cNvPr>
              <p:cNvSpPr/>
              <p:nvPr/>
            </p:nvSpPr>
            <p:spPr>
              <a:xfrm>
                <a:off x="8595609" y="3295434"/>
                <a:ext cx="1395668" cy="2382386"/>
              </a:xfrm>
              <a:custGeom>
                <a:avLst/>
                <a:gdLst>
                  <a:gd name="connsiteX0" fmla="*/ 1191193 w 1395668"/>
                  <a:gd name="connsiteY0" fmla="*/ 2201351 h 2382386"/>
                  <a:gd name="connsiteX1" fmla="*/ 798051 w 1395668"/>
                  <a:gd name="connsiteY1" fmla="*/ 2122041 h 2382386"/>
                  <a:gd name="connsiteX2" fmla="*/ 476888 w 1395668"/>
                  <a:gd name="connsiteY2" fmla="*/ 1905469 h 2382386"/>
                  <a:gd name="connsiteX3" fmla="*/ 260315 w 1395668"/>
                  <a:gd name="connsiteY3" fmla="*/ 1584306 h 2382386"/>
                  <a:gd name="connsiteX4" fmla="*/ 181005 w 1395668"/>
                  <a:gd name="connsiteY4" fmla="*/ 1191193 h 2382386"/>
                  <a:gd name="connsiteX5" fmla="*/ 260315 w 1395668"/>
                  <a:gd name="connsiteY5" fmla="*/ 798051 h 2382386"/>
                  <a:gd name="connsiteX6" fmla="*/ 476888 w 1395668"/>
                  <a:gd name="connsiteY6" fmla="*/ 476888 h 2382386"/>
                  <a:gd name="connsiteX7" fmla="*/ 768637 w 1395668"/>
                  <a:gd name="connsiteY7" fmla="*/ 273378 h 2382386"/>
                  <a:gd name="connsiteX8" fmla="*/ 798051 w 1395668"/>
                  <a:gd name="connsiteY8" fmla="*/ 260315 h 2382386"/>
                  <a:gd name="connsiteX9" fmla="*/ 1191193 w 1395668"/>
                  <a:gd name="connsiteY9" fmla="*/ 181005 h 2382386"/>
                  <a:gd name="connsiteX10" fmla="*/ 1395668 w 1395668"/>
                  <a:gd name="connsiteY10" fmla="*/ 201639 h 2382386"/>
                  <a:gd name="connsiteX11" fmla="*/ 1395668 w 1395668"/>
                  <a:gd name="connsiteY11" fmla="*/ 17557 h 2382386"/>
                  <a:gd name="connsiteX12" fmla="*/ 1191193 w 1395668"/>
                  <a:gd name="connsiteY12" fmla="*/ 0 h 2382386"/>
                  <a:gd name="connsiteX13" fmla="*/ 768637 w 1395668"/>
                  <a:gd name="connsiteY13" fmla="*/ 77138 h 2382386"/>
                  <a:gd name="connsiteX14" fmla="*/ 0 w 1395668"/>
                  <a:gd name="connsiteY14" fmla="*/ 1191193 h 2382386"/>
                  <a:gd name="connsiteX15" fmla="*/ 1191193 w 1395668"/>
                  <a:gd name="connsiteY15" fmla="*/ 2382386 h 2382386"/>
                  <a:gd name="connsiteX16" fmla="*/ 1395668 w 1395668"/>
                  <a:gd name="connsiteY16" fmla="*/ 2364889 h 2382386"/>
                  <a:gd name="connsiteX17" fmla="*/ 1395668 w 1395668"/>
                  <a:gd name="connsiteY17" fmla="*/ 2180747 h 2382386"/>
                  <a:gd name="connsiteX18" fmla="*/ 1191193 w 1395668"/>
                  <a:gd name="connsiteY18" fmla="*/ 2201351 h 238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5668" h="2382386">
                    <a:moveTo>
                      <a:pt x="1191193" y="2201351"/>
                    </a:moveTo>
                    <a:cubicBezTo>
                      <a:pt x="1054746" y="2201351"/>
                      <a:pt x="922461" y="2174683"/>
                      <a:pt x="798051" y="2122041"/>
                    </a:cubicBezTo>
                    <a:cubicBezTo>
                      <a:pt x="677773" y="2071179"/>
                      <a:pt x="569743" y="1998324"/>
                      <a:pt x="476888" y="1905469"/>
                    </a:cubicBezTo>
                    <a:cubicBezTo>
                      <a:pt x="384062" y="1812643"/>
                      <a:pt x="311208" y="1704583"/>
                      <a:pt x="260315" y="1584306"/>
                    </a:cubicBezTo>
                    <a:cubicBezTo>
                      <a:pt x="207703" y="1459925"/>
                      <a:pt x="181005" y="1327641"/>
                      <a:pt x="181005" y="1191193"/>
                    </a:cubicBezTo>
                    <a:cubicBezTo>
                      <a:pt x="181005" y="1054746"/>
                      <a:pt x="207673" y="922461"/>
                      <a:pt x="260315" y="798051"/>
                    </a:cubicBezTo>
                    <a:cubicBezTo>
                      <a:pt x="311178" y="677773"/>
                      <a:pt x="384032" y="569743"/>
                      <a:pt x="476888" y="476888"/>
                    </a:cubicBezTo>
                    <a:cubicBezTo>
                      <a:pt x="562081" y="391695"/>
                      <a:pt x="660125" y="323365"/>
                      <a:pt x="768637" y="273378"/>
                    </a:cubicBezTo>
                    <a:cubicBezTo>
                      <a:pt x="778351" y="268883"/>
                      <a:pt x="788125" y="264508"/>
                      <a:pt x="798051" y="260315"/>
                    </a:cubicBezTo>
                    <a:cubicBezTo>
                      <a:pt x="922461" y="207703"/>
                      <a:pt x="1054716" y="181005"/>
                      <a:pt x="1191193" y="181005"/>
                    </a:cubicBezTo>
                    <a:cubicBezTo>
                      <a:pt x="1260609" y="181005"/>
                      <a:pt x="1328908" y="187943"/>
                      <a:pt x="1395668" y="201639"/>
                    </a:cubicBezTo>
                    <a:lnTo>
                      <a:pt x="1395668" y="17557"/>
                    </a:lnTo>
                    <a:cubicBezTo>
                      <a:pt x="1329209" y="6064"/>
                      <a:pt x="1260910" y="0"/>
                      <a:pt x="1191193" y="0"/>
                    </a:cubicBezTo>
                    <a:cubicBezTo>
                      <a:pt x="1042407" y="0"/>
                      <a:pt x="899956" y="27302"/>
                      <a:pt x="768637" y="77138"/>
                    </a:cubicBezTo>
                    <a:cubicBezTo>
                      <a:pt x="319353" y="247615"/>
                      <a:pt x="0" y="682117"/>
                      <a:pt x="0" y="1191193"/>
                    </a:cubicBezTo>
                    <a:cubicBezTo>
                      <a:pt x="0" y="1849055"/>
                      <a:pt x="533301" y="2382386"/>
                      <a:pt x="1191193" y="2382386"/>
                    </a:cubicBezTo>
                    <a:cubicBezTo>
                      <a:pt x="1260910" y="2382386"/>
                      <a:pt x="1329240" y="2376383"/>
                      <a:pt x="1395668" y="2364889"/>
                    </a:cubicBezTo>
                    <a:lnTo>
                      <a:pt x="1395668" y="2180747"/>
                    </a:lnTo>
                    <a:cubicBezTo>
                      <a:pt x="1328908" y="2194413"/>
                      <a:pt x="1260578" y="2201351"/>
                      <a:pt x="1191193" y="2201351"/>
                    </a:cubicBezTo>
                    <a:close/>
                  </a:path>
                </a:pathLst>
              </a:custGeom>
              <a:solidFill>
                <a:schemeClr val="tx2"/>
              </a:solidFill>
              <a:ln w="3014" cap="flat">
                <a:noFill/>
                <a:prstDash val="solid"/>
                <a:miter/>
              </a:ln>
            </p:spPr>
            <p:txBody>
              <a:bodyPr rtlCol="0" anchor="ctr"/>
              <a:lstStyle/>
              <a:p>
                <a:pPr rtl="0"/>
                <a:endParaRPr lang="de-DE" dirty="0"/>
              </a:p>
            </p:txBody>
          </p:sp>
        </p:grpSp>
      </p:grpSp>
      <p:sp>
        <p:nvSpPr>
          <p:cNvPr id="43" name="Titel 42">
            <a:extLst>
              <a:ext uri="{FF2B5EF4-FFF2-40B4-BE49-F238E27FC236}">
                <a16:creationId xmlns:a16="http://schemas.microsoft.com/office/drawing/2014/main" id="{7919B8D7-7BC4-471E-A5D6-68CEFB69F3C8}"/>
              </a:ext>
            </a:extLst>
          </p:cNvPr>
          <p:cNvSpPr>
            <a:spLocks noGrp="1"/>
          </p:cNvSpPr>
          <p:nvPr>
            <p:ph type="title"/>
          </p:nvPr>
        </p:nvSpPr>
        <p:spPr>
          <a:xfrm>
            <a:off x="4038600" y="615940"/>
            <a:ext cx="4137262" cy="938778"/>
          </a:xfrm>
        </p:spPr>
        <p:txBody>
          <a:bodyPr rtlCol="0"/>
          <a:lstStyle/>
          <a:p>
            <a:pPr rtl="0"/>
            <a:r>
              <a:rPr lang="de-DE" noProof="0" dirty="0"/>
              <a:t>Finanzierung</a:t>
            </a:r>
            <a:endParaRPr lang="de-DE" dirty="0"/>
          </a:p>
        </p:txBody>
      </p:sp>
      <p:sp>
        <p:nvSpPr>
          <p:cNvPr id="12" name="Textplatzhalter 11">
            <a:extLst>
              <a:ext uri="{FF2B5EF4-FFF2-40B4-BE49-F238E27FC236}">
                <a16:creationId xmlns:a16="http://schemas.microsoft.com/office/drawing/2014/main" id="{D8AA6DF9-C0BD-4398-AE4D-694E20340FDA}"/>
              </a:ext>
            </a:extLst>
          </p:cNvPr>
          <p:cNvSpPr>
            <a:spLocks noGrp="1"/>
          </p:cNvSpPr>
          <p:nvPr>
            <p:ph type="body" sz="quarter" idx="21"/>
          </p:nvPr>
        </p:nvSpPr>
        <p:spPr>
          <a:xfrm>
            <a:off x="991213" y="3079567"/>
            <a:ext cx="1455442" cy="1151632"/>
          </a:xfrm>
        </p:spPr>
        <p:txBody>
          <a:bodyPr rtlCol="0"/>
          <a:lstStyle/>
          <a:p>
            <a:pPr rtl="0"/>
            <a:r>
              <a:rPr lang="de-DE" sz="2400" dirty="0"/>
              <a:t>12.000</a:t>
            </a:r>
          </a:p>
        </p:txBody>
      </p:sp>
      <p:sp>
        <p:nvSpPr>
          <p:cNvPr id="39" name="Textplatzhalter 38">
            <a:extLst>
              <a:ext uri="{FF2B5EF4-FFF2-40B4-BE49-F238E27FC236}">
                <a16:creationId xmlns:a16="http://schemas.microsoft.com/office/drawing/2014/main" id="{7BEC3CBF-D4C4-41EA-89B6-14BFFC46BFC2}"/>
              </a:ext>
            </a:extLst>
          </p:cNvPr>
          <p:cNvSpPr>
            <a:spLocks noGrp="1"/>
          </p:cNvSpPr>
          <p:nvPr>
            <p:ph type="body" sz="quarter" idx="27"/>
          </p:nvPr>
        </p:nvSpPr>
        <p:spPr>
          <a:xfrm>
            <a:off x="3898411" y="3079567"/>
            <a:ext cx="1484194" cy="1151632"/>
          </a:xfrm>
        </p:spPr>
        <p:txBody>
          <a:bodyPr rtlCol="0"/>
          <a:lstStyle/>
          <a:p>
            <a:pPr rtl="0"/>
            <a:r>
              <a:rPr lang="de-DE" sz="2400" dirty="0"/>
              <a:t>32.000</a:t>
            </a:r>
          </a:p>
        </p:txBody>
      </p:sp>
      <p:sp>
        <p:nvSpPr>
          <p:cNvPr id="40" name="Textplatzhalter 39">
            <a:extLst>
              <a:ext uri="{FF2B5EF4-FFF2-40B4-BE49-F238E27FC236}">
                <a16:creationId xmlns:a16="http://schemas.microsoft.com/office/drawing/2014/main" id="{000229AD-941F-484C-83A3-4C77A6C94E24}"/>
              </a:ext>
            </a:extLst>
          </p:cNvPr>
          <p:cNvSpPr>
            <a:spLocks noGrp="1"/>
          </p:cNvSpPr>
          <p:nvPr>
            <p:ph type="body" sz="quarter" idx="28"/>
          </p:nvPr>
        </p:nvSpPr>
        <p:spPr>
          <a:xfrm>
            <a:off x="6879629" y="3079567"/>
            <a:ext cx="1440234" cy="1151632"/>
          </a:xfrm>
        </p:spPr>
        <p:txBody>
          <a:bodyPr rtlCol="0"/>
          <a:lstStyle/>
          <a:p>
            <a:pPr rtl="0"/>
            <a:r>
              <a:rPr lang="de-DE" sz="2400" dirty="0"/>
              <a:t>14.000</a:t>
            </a:r>
          </a:p>
        </p:txBody>
      </p:sp>
      <p:sp>
        <p:nvSpPr>
          <p:cNvPr id="41" name="Textplatzhalter 40">
            <a:extLst>
              <a:ext uri="{FF2B5EF4-FFF2-40B4-BE49-F238E27FC236}">
                <a16:creationId xmlns:a16="http://schemas.microsoft.com/office/drawing/2014/main" id="{B9C9BDF3-EB4B-4EAD-A073-2797175399A8}"/>
              </a:ext>
            </a:extLst>
          </p:cNvPr>
          <p:cNvSpPr>
            <a:spLocks noGrp="1"/>
          </p:cNvSpPr>
          <p:nvPr>
            <p:ph type="body" sz="quarter" idx="29"/>
          </p:nvPr>
        </p:nvSpPr>
        <p:spPr>
          <a:xfrm>
            <a:off x="9768188" y="3079567"/>
            <a:ext cx="1469552" cy="1151632"/>
          </a:xfrm>
        </p:spPr>
        <p:txBody>
          <a:bodyPr rtlCol="0"/>
          <a:lstStyle/>
          <a:p>
            <a:pPr rtl="0"/>
            <a:r>
              <a:rPr lang="de-DE" sz="2400" dirty="0"/>
              <a:t>82.000</a:t>
            </a:r>
          </a:p>
        </p:txBody>
      </p:sp>
      <p:sp>
        <p:nvSpPr>
          <p:cNvPr id="59" name="Textplatzhalter 58">
            <a:extLst>
              <a:ext uri="{FF2B5EF4-FFF2-40B4-BE49-F238E27FC236}">
                <a16:creationId xmlns:a16="http://schemas.microsoft.com/office/drawing/2014/main" id="{A54F40EB-5C30-4E2E-B7B6-59FF654C3061}"/>
              </a:ext>
            </a:extLst>
          </p:cNvPr>
          <p:cNvSpPr>
            <a:spLocks noGrp="1"/>
          </p:cNvSpPr>
          <p:nvPr>
            <p:ph type="body" sz="quarter" idx="16"/>
          </p:nvPr>
        </p:nvSpPr>
        <p:spPr>
          <a:xfrm>
            <a:off x="510458" y="4524194"/>
            <a:ext cx="2381574" cy="632643"/>
          </a:xfrm>
        </p:spPr>
        <p:txBody>
          <a:bodyPr rtlCol="0"/>
          <a:lstStyle/>
          <a:p>
            <a:pPr rtl="0"/>
            <a:r>
              <a:rPr lang="de-DE" dirty="0"/>
              <a:t>Kampagnen</a:t>
            </a:r>
          </a:p>
        </p:txBody>
      </p:sp>
      <p:sp>
        <p:nvSpPr>
          <p:cNvPr id="60" name="Textplatzhalter 59">
            <a:extLst>
              <a:ext uri="{FF2B5EF4-FFF2-40B4-BE49-F238E27FC236}">
                <a16:creationId xmlns:a16="http://schemas.microsoft.com/office/drawing/2014/main" id="{540AC221-87EA-4804-BF53-F5136A0A106C}"/>
              </a:ext>
            </a:extLst>
          </p:cNvPr>
          <p:cNvSpPr>
            <a:spLocks noGrp="1"/>
          </p:cNvSpPr>
          <p:nvPr>
            <p:ph type="body" sz="quarter" idx="26"/>
          </p:nvPr>
        </p:nvSpPr>
        <p:spPr>
          <a:xfrm>
            <a:off x="510458" y="5156838"/>
            <a:ext cx="2381574" cy="905378"/>
          </a:xfrm>
        </p:spPr>
        <p:txBody>
          <a:bodyPr rtlCol="0"/>
          <a:lstStyle/>
          <a:p>
            <a:pPr rtl="0"/>
            <a:r>
              <a:rPr lang="de-DE" dirty="0"/>
              <a:t>Einnahmen aus Online-Kampagnen und Tür-zu-Tür-Verkäufen</a:t>
            </a:r>
          </a:p>
        </p:txBody>
      </p:sp>
      <p:sp>
        <p:nvSpPr>
          <p:cNvPr id="174" name="Textplatzhalter 173">
            <a:extLst>
              <a:ext uri="{FF2B5EF4-FFF2-40B4-BE49-F238E27FC236}">
                <a16:creationId xmlns:a16="http://schemas.microsoft.com/office/drawing/2014/main" id="{7921C900-A73D-4B17-B068-19F174312EB2}"/>
              </a:ext>
            </a:extLst>
          </p:cNvPr>
          <p:cNvSpPr>
            <a:spLocks noGrp="1"/>
          </p:cNvSpPr>
          <p:nvPr>
            <p:ph type="body" sz="quarter" idx="31"/>
          </p:nvPr>
        </p:nvSpPr>
        <p:spPr>
          <a:xfrm>
            <a:off x="3432032" y="4524194"/>
            <a:ext cx="2381574" cy="632643"/>
          </a:xfrm>
        </p:spPr>
        <p:txBody>
          <a:bodyPr rtlCol="0"/>
          <a:lstStyle/>
          <a:p>
            <a:pPr rtl="0"/>
            <a:r>
              <a:rPr lang="de-DE" dirty="0"/>
              <a:t>Angel-Investitionen</a:t>
            </a:r>
          </a:p>
        </p:txBody>
      </p:sp>
      <p:sp>
        <p:nvSpPr>
          <p:cNvPr id="173" name="Textplatzhalter 172">
            <a:extLst>
              <a:ext uri="{FF2B5EF4-FFF2-40B4-BE49-F238E27FC236}">
                <a16:creationId xmlns:a16="http://schemas.microsoft.com/office/drawing/2014/main" id="{EFE741DC-71C6-4244-BA95-4778F605A2F2}"/>
              </a:ext>
            </a:extLst>
          </p:cNvPr>
          <p:cNvSpPr>
            <a:spLocks noGrp="1"/>
          </p:cNvSpPr>
          <p:nvPr>
            <p:ph type="body" sz="quarter" idx="30"/>
          </p:nvPr>
        </p:nvSpPr>
        <p:spPr>
          <a:xfrm>
            <a:off x="3432032" y="5156837"/>
            <a:ext cx="2381574" cy="905378"/>
          </a:xfrm>
        </p:spPr>
        <p:txBody>
          <a:bodyPr rtlCol="0"/>
          <a:lstStyle/>
          <a:p>
            <a:pPr rtl="0"/>
            <a:r>
              <a:rPr lang="de-DE" dirty="0"/>
              <a:t>Durch andere Investoren erhaltener Betrag</a:t>
            </a:r>
          </a:p>
        </p:txBody>
      </p:sp>
      <p:sp>
        <p:nvSpPr>
          <p:cNvPr id="176" name="Textplatzhalter 175">
            <a:extLst>
              <a:ext uri="{FF2B5EF4-FFF2-40B4-BE49-F238E27FC236}">
                <a16:creationId xmlns:a16="http://schemas.microsoft.com/office/drawing/2014/main" id="{1709800F-4CBF-40EB-9D83-D03CDBD5A449}"/>
              </a:ext>
            </a:extLst>
          </p:cNvPr>
          <p:cNvSpPr>
            <a:spLocks noGrp="1"/>
          </p:cNvSpPr>
          <p:nvPr>
            <p:ph type="body" sz="quarter" idx="33"/>
          </p:nvPr>
        </p:nvSpPr>
        <p:spPr>
          <a:xfrm>
            <a:off x="6391270" y="4524194"/>
            <a:ext cx="2381574" cy="632643"/>
          </a:xfrm>
        </p:spPr>
        <p:txBody>
          <a:bodyPr rtlCol="0"/>
          <a:lstStyle/>
          <a:p>
            <a:pPr rtl="0"/>
            <a:r>
              <a:rPr lang="de-DE" dirty="0"/>
              <a:t>Bargeld</a:t>
            </a:r>
          </a:p>
        </p:txBody>
      </p:sp>
      <p:sp>
        <p:nvSpPr>
          <p:cNvPr id="175" name="Textplatzhalter 174">
            <a:extLst>
              <a:ext uri="{FF2B5EF4-FFF2-40B4-BE49-F238E27FC236}">
                <a16:creationId xmlns:a16="http://schemas.microsoft.com/office/drawing/2014/main" id="{C3B61E0C-E17F-49AA-9B3E-3BA70A98EF7F}"/>
              </a:ext>
            </a:extLst>
          </p:cNvPr>
          <p:cNvSpPr>
            <a:spLocks noGrp="1"/>
          </p:cNvSpPr>
          <p:nvPr>
            <p:ph type="body" sz="quarter" idx="32"/>
          </p:nvPr>
        </p:nvSpPr>
        <p:spPr>
          <a:xfrm>
            <a:off x="6391270" y="5157592"/>
            <a:ext cx="2381574" cy="905378"/>
          </a:xfrm>
        </p:spPr>
        <p:txBody>
          <a:bodyPr rtlCol="0"/>
          <a:lstStyle/>
          <a:p>
            <a:pPr rtl="0"/>
            <a:r>
              <a:rPr lang="de-DE" noProof="1"/>
              <a:t>Liquide Mittel, die wir</a:t>
            </a:r>
          </a:p>
          <a:p>
            <a:pPr rtl="0"/>
            <a:r>
              <a:rPr lang="de-DE" noProof="1"/>
              <a:t>zur Verfügung haben</a:t>
            </a:r>
          </a:p>
        </p:txBody>
      </p:sp>
      <p:sp>
        <p:nvSpPr>
          <p:cNvPr id="178" name="Textplatzhalter 177">
            <a:extLst>
              <a:ext uri="{FF2B5EF4-FFF2-40B4-BE49-F238E27FC236}">
                <a16:creationId xmlns:a16="http://schemas.microsoft.com/office/drawing/2014/main" id="{56677E9F-D78E-49FE-8D9A-9449AADABA65}"/>
              </a:ext>
            </a:extLst>
          </p:cNvPr>
          <p:cNvSpPr>
            <a:spLocks noGrp="1"/>
          </p:cNvSpPr>
          <p:nvPr>
            <p:ph type="body" sz="quarter" idx="35"/>
          </p:nvPr>
        </p:nvSpPr>
        <p:spPr>
          <a:xfrm>
            <a:off x="9294487" y="4524194"/>
            <a:ext cx="2381574" cy="632643"/>
          </a:xfrm>
        </p:spPr>
        <p:txBody>
          <a:bodyPr rtlCol="0"/>
          <a:lstStyle/>
          <a:p>
            <a:pPr rtl="0"/>
            <a:r>
              <a:rPr lang="de-DE" dirty="0"/>
              <a:t>Aktien</a:t>
            </a:r>
          </a:p>
        </p:txBody>
      </p:sp>
      <p:sp>
        <p:nvSpPr>
          <p:cNvPr id="177" name="Textplatzhalter 176">
            <a:extLst>
              <a:ext uri="{FF2B5EF4-FFF2-40B4-BE49-F238E27FC236}">
                <a16:creationId xmlns:a16="http://schemas.microsoft.com/office/drawing/2014/main" id="{96D74C1D-F10E-4B71-A8A2-0D96DA897F52}"/>
              </a:ext>
            </a:extLst>
          </p:cNvPr>
          <p:cNvSpPr>
            <a:spLocks noGrp="1"/>
          </p:cNvSpPr>
          <p:nvPr>
            <p:ph type="body" sz="quarter" idx="34"/>
          </p:nvPr>
        </p:nvSpPr>
        <p:spPr>
          <a:xfrm>
            <a:off x="9294487" y="5166170"/>
            <a:ext cx="2381574" cy="905378"/>
          </a:xfrm>
        </p:spPr>
        <p:txBody>
          <a:bodyPr rtlCol="0"/>
          <a:lstStyle/>
          <a:p>
            <a:pPr rtl="0"/>
            <a:r>
              <a:rPr lang="de-DE" dirty="0"/>
              <a:t>Anzahl der in USD konvertierten Aktien</a:t>
            </a:r>
          </a:p>
        </p:txBody>
      </p:sp>
      <p:sp>
        <p:nvSpPr>
          <p:cNvPr id="2" name="Datumsplatzhalter 1">
            <a:extLst>
              <a:ext uri="{FF2B5EF4-FFF2-40B4-BE49-F238E27FC236}">
                <a16:creationId xmlns:a16="http://schemas.microsoft.com/office/drawing/2014/main" id="{2E3D7F3B-BFF0-4F68-B925-3A035F540F7F}"/>
              </a:ext>
            </a:extLst>
          </p:cNvPr>
          <p:cNvSpPr>
            <a:spLocks noGrp="1"/>
          </p:cNvSpPr>
          <p:nvPr>
            <p:ph type="dt" sz="half" idx="10"/>
          </p:nvPr>
        </p:nvSpPr>
        <p:spPr>
          <a:xfrm>
            <a:off x="838200" y="6356350"/>
            <a:ext cx="2743200" cy="365125"/>
          </a:xfrm>
        </p:spPr>
        <p:txBody>
          <a:bodyPr rtlCol="0"/>
          <a:lstStyle/>
          <a:p>
            <a:pPr rtl="0"/>
            <a:r>
              <a:rPr lang="de-DE" dirty="0"/>
              <a:t>20XX</a:t>
            </a:r>
          </a:p>
        </p:txBody>
      </p:sp>
      <p:sp>
        <p:nvSpPr>
          <p:cNvPr id="3" name="Fußzeilenplatzhalter 2">
            <a:extLst>
              <a:ext uri="{FF2B5EF4-FFF2-40B4-BE49-F238E27FC236}">
                <a16:creationId xmlns:a16="http://schemas.microsoft.com/office/drawing/2014/main" id="{584CF1CC-73DC-4A58-B699-AD39463BDAC1}"/>
              </a:ext>
            </a:extLst>
          </p:cNvPr>
          <p:cNvSpPr>
            <a:spLocks noGrp="1"/>
          </p:cNvSpPr>
          <p:nvPr>
            <p:ph type="ftr" sz="quarter" idx="11"/>
          </p:nvPr>
        </p:nvSpPr>
        <p:spPr>
          <a:xfrm>
            <a:off x="4038600" y="6356350"/>
            <a:ext cx="4114800" cy="365125"/>
          </a:xfrm>
        </p:spPr>
        <p:txBody>
          <a:bodyPr rtlCol="0"/>
          <a:lstStyle/>
          <a:p>
            <a:pPr rtl="0"/>
            <a:r>
              <a:rPr lang="de-DE" dirty="0"/>
              <a:t>Verkaufspräsentation</a:t>
            </a:r>
          </a:p>
        </p:txBody>
      </p:sp>
      <p:sp>
        <p:nvSpPr>
          <p:cNvPr id="4" name="Foliennummernplatzhalter 3">
            <a:extLst>
              <a:ext uri="{FF2B5EF4-FFF2-40B4-BE49-F238E27FC236}">
                <a16:creationId xmlns:a16="http://schemas.microsoft.com/office/drawing/2014/main" id="{4DC126C4-6479-4242-A2D2-B70DD6972F1A}"/>
              </a:ext>
            </a:extLst>
          </p:cNvPr>
          <p:cNvSpPr>
            <a:spLocks noGrp="1"/>
          </p:cNvSpPr>
          <p:nvPr>
            <p:ph type="sldNum" sz="quarter" idx="12"/>
          </p:nvPr>
        </p:nvSpPr>
        <p:spPr>
          <a:xfrm>
            <a:off x="8610600" y="6356350"/>
            <a:ext cx="2743200" cy="365125"/>
          </a:xfrm>
        </p:spPr>
        <p:txBody>
          <a:bodyPr rtlCol="0"/>
          <a:lstStyle/>
          <a:p>
            <a:pPr rtl="0"/>
            <a:fld id="{EA87306C-81BA-4795-A5CA-9392456A8C1E}" type="slidenum">
              <a:rPr lang="de-DE" smtClean="0"/>
              <a:pPr/>
              <a:t>19</a:t>
            </a:fld>
            <a:endParaRPr lang="de-DE" dirty="0"/>
          </a:p>
        </p:txBody>
      </p:sp>
    </p:spTree>
    <p:extLst>
      <p:ext uri="{BB962C8B-B14F-4D97-AF65-F5344CB8AC3E}">
        <p14:creationId xmlns:p14="http://schemas.microsoft.com/office/powerpoint/2010/main" val="59806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5A25FA4-A288-4460-BF12-637E077953CB}"/>
              </a:ext>
            </a:extLst>
          </p:cNvPr>
          <p:cNvSpPr>
            <a:spLocks noGrp="1"/>
          </p:cNvSpPr>
          <p:nvPr>
            <p:ph type="title"/>
          </p:nvPr>
        </p:nvSpPr>
        <p:spPr>
          <a:xfrm>
            <a:off x="1526874" y="1329829"/>
            <a:ext cx="2043713" cy="640698"/>
          </a:xfrm>
        </p:spPr>
        <p:txBody>
          <a:bodyPr rtlCol="0"/>
          <a:lstStyle/>
          <a:p>
            <a:pPr rtl="0"/>
            <a:r>
              <a:rPr lang="de-DE"/>
              <a:t>Über uns</a:t>
            </a:r>
          </a:p>
        </p:txBody>
      </p:sp>
      <p:sp>
        <p:nvSpPr>
          <p:cNvPr id="7" name="Textplatzhalter 6">
            <a:extLst>
              <a:ext uri="{FF2B5EF4-FFF2-40B4-BE49-F238E27FC236}">
                <a16:creationId xmlns:a16="http://schemas.microsoft.com/office/drawing/2014/main" id="{91C52C13-996F-4CF8-BBA5-F6CC233475A7}"/>
              </a:ext>
            </a:extLst>
          </p:cNvPr>
          <p:cNvSpPr>
            <a:spLocks noGrp="1"/>
          </p:cNvSpPr>
          <p:nvPr>
            <p:ph type="body" sz="quarter" idx="12"/>
          </p:nvPr>
        </p:nvSpPr>
        <p:spPr>
          <a:xfrm>
            <a:off x="4412513" y="808353"/>
            <a:ext cx="6341212" cy="1997909"/>
          </a:xfrm>
        </p:spPr>
        <p:txBody>
          <a:bodyPr rtlCol="0"/>
          <a:lstStyle/>
          <a:p>
            <a:pPr algn="l"/>
            <a:r>
              <a:rPr lang="de-DE" b="1" i="0" dirty="0">
                <a:effectLst/>
                <a:latin typeface="Arial" panose="020B0604020202020204" pitchFamily="34" charset="0"/>
              </a:rPr>
              <a:t>Unsere Ortsgruppe besteht seit 1993. </a:t>
            </a:r>
          </a:p>
          <a:p>
            <a:pPr algn="l"/>
            <a:r>
              <a:rPr lang="de-DE" b="1" i="0" dirty="0">
                <a:effectLst/>
                <a:latin typeface="Arial" panose="020B0604020202020204" pitchFamily="34" charset="0"/>
              </a:rPr>
              <a:t>Zur Zeit haben wir etwa 130 Mitglieder.</a:t>
            </a:r>
            <a:endParaRPr lang="de-DE" b="0" i="0" dirty="0">
              <a:effectLst/>
              <a:latin typeface="Arial" panose="020B0604020202020204" pitchFamily="34" charset="0"/>
            </a:endParaRPr>
          </a:p>
        </p:txBody>
      </p:sp>
      <p:pic>
        <p:nvPicPr>
          <p:cNvPr id="15" name="Bildplatzhalter 14" descr="Nahaufnahme einer Pflanze">
            <a:extLst>
              <a:ext uri="{FF2B5EF4-FFF2-40B4-BE49-F238E27FC236}">
                <a16:creationId xmlns:a16="http://schemas.microsoft.com/office/drawing/2014/main" id="{8A312F11-75CA-44C5-8937-46152AD5520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3234519"/>
            <a:ext cx="12192000" cy="3623481"/>
          </a:xfrm>
        </p:spPr>
      </p:pic>
      <p:sp>
        <p:nvSpPr>
          <p:cNvPr id="57" name="Datumsplatzhalter 56">
            <a:extLst>
              <a:ext uri="{FF2B5EF4-FFF2-40B4-BE49-F238E27FC236}">
                <a16:creationId xmlns:a16="http://schemas.microsoft.com/office/drawing/2014/main" id="{653BB8CA-23AF-4226-9FB3-FA1964EBA661}"/>
              </a:ext>
            </a:extLst>
          </p:cNvPr>
          <p:cNvSpPr>
            <a:spLocks noGrp="1"/>
          </p:cNvSpPr>
          <p:nvPr>
            <p:ph type="dt" sz="half" idx="2"/>
          </p:nvPr>
        </p:nvSpPr>
        <p:spPr>
          <a:xfrm>
            <a:off x="838200" y="6356350"/>
            <a:ext cx="2743200" cy="365125"/>
          </a:xfrm>
        </p:spPr>
        <p:txBody>
          <a:bodyPr rtlCol="0"/>
          <a:lstStyle/>
          <a:p>
            <a:pPr rtl="0"/>
            <a:r>
              <a:rPr lang="de-DE" sz="1000" dirty="0"/>
              <a:t>20XX</a:t>
            </a:r>
          </a:p>
        </p:txBody>
      </p:sp>
      <p:sp>
        <p:nvSpPr>
          <p:cNvPr id="58" name="Fußzeilenplatzhalter 57">
            <a:extLst>
              <a:ext uri="{FF2B5EF4-FFF2-40B4-BE49-F238E27FC236}">
                <a16:creationId xmlns:a16="http://schemas.microsoft.com/office/drawing/2014/main" id="{4DDD181B-D1CF-4E5A-B354-DE584F3F2B23}"/>
              </a:ext>
            </a:extLst>
          </p:cNvPr>
          <p:cNvSpPr>
            <a:spLocks noGrp="1"/>
          </p:cNvSpPr>
          <p:nvPr>
            <p:ph type="ftr" sz="quarter" idx="3"/>
          </p:nvPr>
        </p:nvSpPr>
        <p:spPr>
          <a:xfrm>
            <a:off x="4038600" y="6356350"/>
            <a:ext cx="4114800" cy="365125"/>
          </a:xfrm>
        </p:spPr>
        <p:txBody>
          <a:bodyPr rtlCol="0"/>
          <a:lstStyle/>
          <a:p>
            <a:pPr rtl="0"/>
            <a:r>
              <a:rPr lang="de-DE" sz="1000" dirty="0"/>
              <a:t>Verkaufspräsentation</a:t>
            </a:r>
          </a:p>
        </p:txBody>
      </p:sp>
      <p:sp>
        <p:nvSpPr>
          <p:cNvPr id="59" name="Foliennummernplatzhalter 58">
            <a:extLst>
              <a:ext uri="{FF2B5EF4-FFF2-40B4-BE49-F238E27FC236}">
                <a16:creationId xmlns:a16="http://schemas.microsoft.com/office/drawing/2014/main" id="{185AB600-E5B8-4AFD-A7DA-37E5D3AFF5FA}"/>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de-DE" sz="1000" smtClean="0"/>
              <a:pPr/>
              <a:t>2</a:t>
            </a:fld>
            <a:endParaRPr lang="de-DE" sz="1000"/>
          </a:p>
        </p:txBody>
      </p:sp>
    </p:spTree>
    <p:extLst>
      <p:ext uri="{BB962C8B-B14F-4D97-AF65-F5344CB8AC3E}">
        <p14:creationId xmlns:p14="http://schemas.microsoft.com/office/powerpoint/2010/main" val="2815339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CD4EC34-A56A-4AFF-967C-7826E8491850}"/>
              </a:ext>
            </a:extLst>
          </p:cNvPr>
          <p:cNvSpPr>
            <a:spLocks noGrp="1"/>
          </p:cNvSpPr>
          <p:nvPr>
            <p:ph type="title"/>
          </p:nvPr>
        </p:nvSpPr>
        <p:spPr>
          <a:xfrm>
            <a:off x="1186544" y="-1"/>
            <a:ext cx="3944790" cy="1845127"/>
          </a:xfrm>
        </p:spPr>
        <p:txBody>
          <a:bodyPr rtlCol="0"/>
          <a:lstStyle/>
          <a:p>
            <a:pPr rtl="0"/>
            <a:r>
              <a:rPr lang="de-DE"/>
              <a:t>Zusammenfassung</a:t>
            </a:r>
          </a:p>
        </p:txBody>
      </p:sp>
      <p:pic>
        <p:nvPicPr>
          <p:cNvPr id="12" name="Bildplatzhalter 11" descr="Ein hoher Blickwinkel auf eine Plantage">
            <a:extLst>
              <a:ext uri="{FF2B5EF4-FFF2-40B4-BE49-F238E27FC236}">
                <a16:creationId xmlns:a16="http://schemas.microsoft.com/office/drawing/2014/main" id="{86DB35FE-DA40-47CA-AC01-10AFBE90D47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1845128"/>
            <a:ext cx="12192000" cy="5012871"/>
          </a:xfrm>
        </p:spPr>
      </p:pic>
      <p:sp>
        <p:nvSpPr>
          <p:cNvPr id="2" name="Datumsplatzhalter 1">
            <a:extLst>
              <a:ext uri="{FF2B5EF4-FFF2-40B4-BE49-F238E27FC236}">
                <a16:creationId xmlns:a16="http://schemas.microsoft.com/office/drawing/2014/main" id="{72D2BFB9-EF4C-43BD-82AF-44BB97E87417}"/>
              </a:ext>
            </a:extLst>
          </p:cNvPr>
          <p:cNvSpPr>
            <a:spLocks noGrp="1"/>
          </p:cNvSpPr>
          <p:nvPr>
            <p:ph type="dt" sz="half" idx="10"/>
          </p:nvPr>
        </p:nvSpPr>
        <p:spPr>
          <a:xfrm>
            <a:off x="838200" y="6356350"/>
            <a:ext cx="2743200" cy="365125"/>
          </a:xfrm>
        </p:spPr>
        <p:txBody>
          <a:bodyPr rtlCol="0"/>
          <a:lstStyle/>
          <a:p>
            <a:pPr rtl="0"/>
            <a:r>
              <a:rPr lang="de-DE"/>
              <a:t>20XX</a:t>
            </a:r>
          </a:p>
        </p:txBody>
      </p:sp>
      <p:sp>
        <p:nvSpPr>
          <p:cNvPr id="21" name="Textplatzhalter 20">
            <a:extLst>
              <a:ext uri="{FF2B5EF4-FFF2-40B4-BE49-F238E27FC236}">
                <a16:creationId xmlns:a16="http://schemas.microsoft.com/office/drawing/2014/main" id="{1ACAAE1E-C644-4F5F-B013-E7D2D2C82E71}"/>
              </a:ext>
            </a:extLst>
          </p:cNvPr>
          <p:cNvSpPr>
            <a:spLocks noGrp="1"/>
          </p:cNvSpPr>
          <p:nvPr>
            <p:ph type="body" sz="quarter" idx="16"/>
          </p:nvPr>
        </p:nvSpPr>
        <p:spPr>
          <a:xfrm>
            <a:off x="5627913" y="0"/>
            <a:ext cx="6564087" cy="3894083"/>
          </a:xfrm>
        </p:spPr>
        <p:txBody>
          <a:bodyPr rtlCol="0"/>
          <a:lstStyle/>
          <a:p>
            <a:pPr rtl="0"/>
            <a:r>
              <a:rPr lang="de-DE" sz="1400" dirty="0"/>
              <a:t>Bei </a:t>
            </a:r>
            <a:r>
              <a:rPr lang="de-DE" sz="1400" dirty="0" err="1"/>
              <a:t>Contoso</a:t>
            </a:r>
            <a:r>
              <a:rPr lang="de-DE" sz="1400" dirty="0"/>
              <a:t> ist es unsere Überzeugung, 110 % geben zu wollen. Indem wir ethische Anbaumethoden verwenden, helfen wir den Bauerngemeinschaften, organisch zu wachsen und fördern eine Mentalität, bei der der Verbraucher im Vordergrund steht. Wir wachsen aufgrund unserer Marktkenntnisse und unseres hervorragenden Teams hinter unserem Produkt. Wie unser Geschäftsführer sagt: "Die Effizienz wird durch eine proaktive Umgestaltung unserer Geschäftsabläufe erreicht."</a:t>
            </a:r>
          </a:p>
        </p:txBody>
      </p:sp>
      <p:sp>
        <p:nvSpPr>
          <p:cNvPr id="3" name="Fußzeilenplatzhalter 2">
            <a:extLst>
              <a:ext uri="{FF2B5EF4-FFF2-40B4-BE49-F238E27FC236}">
                <a16:creationId xmlns:a16="http://schemas.microsoft.com/office/drawing/2014/main" id="{CEAB7E33-6C5A-49D2-AA9F-51E7DEA11D3B}"/>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4" name="Foliennummernplatzhalter 3">
            <a:extLst>
              <a:ext uri="{FF2B5EF4-FFF2-40B4-BE49-F238E27FC236}">
                <a16:creationId xmlns:a16="http://schemas.microsoft.com/office/drawing/2014/main" id="{F0D5A82B-E666-4FD6-A993-84ED558D3B3A}"/>
              </a:ext>
            </a:extLst>
          </p:cNvPr>
          <p:cNvSpPr>
            <a:spLocks noGrp="1"/>
          </p:cNvSpPr>
          <p:nvPr>
            <p:ph type="sldNum" sz="quarter" idx="12"/>
          </p:nvPr>
        </p:nvSpPr>
        <p:spPr>
          <a:xfrm>
            <a:off x="8610600" y="6356350"/>
            <a:ext cx="2743200" cy="365125"/>
          </a:xfrm>
        </p:spPr>
        <p:txBody>
          <a:bodyPr rtlCol="0"/>
          <a:lstStyle/>
          <a:p>
            <a:pPr rtl="0"/>
            <a:fld id="{EA87306C-81BA-4795-A5CA-9392456A8C1E}" type="slidenum">
              <a:rPr lang="de-DE" smtClean="0"/>
              <a:pPr/>
              <a:t>20</a:t>
            </a:fld>
            <a:endParaRPr lang="de-DE"/>
          </a:p>
        </p:txBody>
      </p:sp>
    </p:spTree>
    <p:extLst>
      <p:ext uri="{BB962C8B-B14F-4D97-AF65-F5344CB8AC3E}">
        <p14:creationId xmlns:p14="http://schemas.microsoft.com/office/powerpoint/2010/main" val="20461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8B0A0B61-E44C-4C98-A84B-B96C81DA5816}"/>
              </a:ext>
            </a:extLst>
          </p:cNvPr>
          <p:cNvSpPr>
            <a:spLocks noGrp="1"/>
          </p:cNvSpPr>
          <p:nvPr>
            <p:ph type="title"/>
          </p:nvPr>
        </p:nvSpPr>
        <p:spPr>
          <a:xfrm>
            <a:off x="1486566" y="3035081"/>
            <a:ext cx="2341256" cy="640698"/>
          </a:xfrm>
        </p:spPr>
        <p:txBody>
          <a:bodyPr rtlCol="0"/>
          <a:lstStyle/>
          <a:p>
            <a:pPr rtl="0"/>
            <a:r>
              <a:rPr lang="de-DE"/>
              <a:t>Vielen Dank</a:t>
            </a:r>
          </a:p>
        </p:txBody>
      </p:sp>
      <p:sp>
        <p:nvSpPr>
          <p:cNvPr id="9" name="Textplatzhalter 8">
            <a:extLst>
              <a:ext uri="{FF2B5EF4-FFF2-40B4-BE49-F238E27FC236}">
                <a16:creationId xmlns:a16="http://schemas.microsoft.com/office/drawing/2014/main" id="{0BF8A3EA-3C0A-457C-ACBD-FA9FBF4DCB9F}"/>
              </a:ext>
            </a:extLst>
          </p:cNvPr>
          <p:cNvSpPr>
            <a:spLocks noGrp="1"/>
          </p:cNvSpPr>
          <p:nvPr>
            <p:ph type="body" sz="quarter" idx="14"/>
          </p:nvPr>
        </p:nvSpPr>
        <p:spPr>
          <a:xfrm>
            <a:off x="1704805" y="3959761"/>
            <a:ext cx="2879477" cy="1790164"/>
          </a:xfrm>
        </p:spPr>
        <p:txBody>
          <a:bodyPr rtlCol="0"/>
          <a:lstStyle/>
          <a:p>
            <a:pPr rtl="0"/>
            <a:r>
              <a:rPr lang="de-DE" dirty="0"/>
              <a:t>Bernd Eberhard</a:t>
            </a:r>
          </a:p>
          <a:p>
            <a:pPr rtl="0"/>
            <a:endParaRPr lang="de-DE" dirty="0"/>
          </a:p>
          <a:p>
            <a:pPr rtl="0"/>
            <a:r>
              <a:rPr lang="de-DE" dirty="0"/>
              <a:t>0170 7807609​</a:t>
            </a:r>
          </a:p>
          <a:p>
            <a:pPr rtl="0"/>
            <a:endParaRPr lang="de-DE" dirty="0"/>
          </a:p>
          <a:p>
            <a:pPr rtl="0"/>
            <a:r>
              <a:rPr lang="de-DE" dirty="0"/>
              <a:t>BN-Wenzenbach@web.de​</a:t>
            </a:r>
          </a:p>
          <a:p>
            <a:pPr rtl="0"/>
            <a:endParaRPr lang="de-DE" dirty="0"/>
          </a:p>
          <a:p>
            <a:pPr rtl="0"/>
            <a:r>
              <a:rPr lang="de-DE" dirty="0"/>
              <a:t>www.BN-Wenzenbach.de</a:t>
            </a:r>
          </a:p>
        </p:txBody>
      </p:sp>
      <p:sp>
        <p:nvSpPr>
          <p:cNvPr id="2" name="Datumsplatzhalter 1">
            <a:extLst>
              <a:ext uri="{FF2B5EF4-FFF2-40B4-BE49-F238E27FC236}">
                <a16:creationId xmlns:a16="http://schemas.microsoft.com/office/drawing/2014/main" id="{2790CE37-04F9-4227-B00E-A878A9056DA7}"/>
              </a:ext>
            </a:extLst>
          </p:cNvPr>
          <p:cNvSpPr>
            <a:spLocks noGrp="1"/>
          </p:cNvSpPr>
          <p:nvPr>
            <p:ph type="dt" sz="half" idx="10"/>
          </p:nvPr>
        </p:nvSpPr>
        <p:spPr>
          <a:xfrm>
            <a:off x="838200" y="6356350"/>
            <a:ext cx="2743200" cy="365125"/>
          </a:xfrm>
        </p:spPr>
        <p:txBody>
          <a:bodyPr rtlCol="0"/>
          <a:lstStyle/>
          <a:p>
            <a:pPr rtl="0"/>
            <a:r>
              <a:rPr lang="de-DE" dirty="0"/>
              <a:t>20XX</a:t>
            </a:r>
          </a:p>
        </p:txBody>
      </p:sp>
      <p:pic>
        <p:nvPicPr>
          <p:cNvPr id="18" name="Bildplatzhalter 15" descr="Ein Bild von einem Feld mit sprießendem Gras">
            <a:extLst>
              <a:ext uri="{FF2B5EF4-FFF2-40B4-BE49-F238E27FC236}">
                <a16:creationId xmlns:a16="http://schemas.microsoft.com/office/drawing/2014/main" id="{594B2289-B469-43CF-B394-071C6B0A4DD5}"/>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5511344" y="0"/>
            <a:ext cx="6680656" cy="6858000"/>
          </a:xfrm>
        </p:spPr>
      </p:pic>
      <p:sp>
        <p:nvSpPr>
          <p:cNvPr id="3" name="Fußzeilenplatzhalter 2">
            <a:extLst>
              <a:ext uri="{FF2B5EF4-FFF2-40B4-BE49-F238E27FC236}">
                <a16:creationId xmlns:a16="http://schemas.microsoft.com/office/drawing/2014/main" id="{45AB52D9-2BE1-41EE-B28C-4DEDAEFD750F}"/>
              </a:ext>
            </a:extLst>
          </p:cNvPr>
          <p:cNvSpPr>
            <a:spLocks noGrp="1"/>
          </p:cNvSpPr>
          <p:nvPr>
            <p:ph type="ftr" sz="quarter" idx="3"/>
          </p:nvPr>
        </p:nvSpPr>
        <p:spPr>
          <a:xfrm>
            <a:off x="6473608" y="6356350"/>
            <a:ext cx="2743200" cy="365125"/>
          </a:xfrm>
        </p:spPr>
        <p:txBody>
          <a:bodyPr rtlCol="0"/>
          <a:lstStyle/>
          <a:p>
            <a:pPr rtl="0"/>
            <a:r>
              <a:rPr lang="de-DE" sz="1000" dirty="0"/>
              <a:t>Verkaufspräsentation</a:t>
            </a:r>
          </a:p>
        </p:txBody>
      </p:sp>
      <p:sp>
        <p:nvSpPr>
          <p:cNvPr id="4" name="Foliennummernplatzhalter 3">
            <a:extLst>
              <a:ext uri="{FF2B5EF4-FFF2-40B4-BE49-F238E27FC236}">
                <a16:creationId xmlns:a16="http://schemas.microsoft.com/office/drawing/2014/main" id="{D48E7CB9-A0ED-4EB9-BBDE-0C1004C498B9}"/>
              </a:ext>
            </a:extLst>
          </p:cNvPr>
          <p:cNvSpPr>
            <a:spLocks noGrp="1"/>
          </p:cNvSpPr>
          <p:nvPr>
            <p:ph type="sldNum" sz="quarter" idx="4"/>
          </p:nvPr>
        </p:nvSpPr>
        <p:spPr>
          <a:xfrm>
            <a:off x="9791700" y="6356350"/>
            <a:ext cx="1562100" cy="365125"/>
          </a:xfrm>
        </p:spPr>
        <p:txBody>
          <a:bodyPr rtlCol="0"/>
          <a:lstStyle/>
          <a:p>
            <a:pPr rtl="0"/>
            <a:fld id="{EA87306C-81BA-4795-A5CA-9392456A8C1E}" type="slidenum">
              <a:rPr lang="de-DE" sz="1000" smtClean="0"/>
              <a:pPr/>
              <a:t>21</a:t>
            </a:fld>
            <a:endParaRPr lang="de-DE" sz="1000" dirty="0"/>
          </a:p>
        </p:txBody>
      </p:sp>
    </p:spTree>
    <p:extLst>
      <p:ext uri="{BB962C8B-B14F-4D97-AF65-F5344CB8AC3E}">
        <p14:creationId xmlns:p14="http://schemas.microsoft.com/office/powerpoint/2010/main" val="185164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a:extLst>
              <a:ext uri="{FF2B5EF4-FFF2-40B4-BE49-F238E27FC236}">
                <a16:creationId xmlns:a16="http://schemas.microsoft.com/office/drawing/2014/main" id="{CDA2767E-38F3-49F7-BE02-EA3E6C7C8096}"/>
              </a:ext>
            </a:extLst>
          </p:cNvPr>
          <p:cNvSpPr>
            <a:spLocks noGrp="1"/>
          </p:cNvSpPr>
          <p:nvPr>
            <p:ph type="title"/>
          </p:nvPr>
        </p:nvSpPr>
        <p:spPr>
          <a:xfrm>
            <a:off x="914400" y="1331912"/>
            <a:ext cx="1940767" cy="991409"/>
          </a:xfrm>
        </p:spPr>
        <p:txBody>
          <a:bodyPr rtlCol="0"/>
          <a:lstStyle/>
          <a:p>
            <a:pPr rtl="0"/>
            <a:r>
              <a:rPr lang="de-DE" dirty="0"/>
              <a:t>Wo ist das Problem?</a:t>
            </a:r>
          </a:p>
        </p:txBody>
      </p:sp>
      <p:sp>
        <p:nvSpPr>
          <p:cNvPr id="22" name="Textplatzhalter 21">
            <a:extLst>
              <a:ext uri="{FF2B5EF4-FFF2-40B4-BE49-F238E27FC236}">
                <a16:creationId xmlns:a16="http://schemas.microsoft.com/office/drawing/2014/main" id="{322BD54C-AB8D-4B3B-836D-ABFFFE5D70BE}"/>
              </a:ext>
            </a:extLst>
          </p:cNvPr>
          <p:cNvSpPr>
            <a:spLocks noGrp="1"/>
          </p:cNvSpPr>
          <p:nvPr>
            <p:ph type="body" sz="quarter" idx="16"/>
          </p:nvPr>
        </p:nvSpPr>
        <p:spPr>
          <a:xfrm>
            <a:off x="4231042" y="652826"/>
            <a:ext cx="3433138" cy="426393"/>
          </a:xfrm>
        </p:spPr>
        <p:txBody>
          <a:bodyPr rtlCol="0"/>
          <a:lstStyle/>
          <a:p>
            <a:pPr rtl="0"/>
            <a:r>
              <a:rPr lang="de-DE" dirty="0"/>
              <a:t>Aktionen</a:t>
            </a:r>
          </a:p>
        </p:txBody>
      </p:sp>
      <p:sp>
        <p:nvSpPr>
          <p:cNvPr id="18" name="Textplatzhalter 17">
            <a:extLst>
              <a:ext uri="{FF2B5EF4-FFF2-40B4-BE49-F238E27FC236}">
                <a16:creationId xmlns:a16="http://schemas.microsoft.com/office/drawing/2014/main" id="{62192F0C-65C9-4E6D-9314-81FB7E4DB469}"/>
              </a:ext>
            </a:extLst>
          </p:cNvPr>
          <p:cNvSpPr>
            <a:spLocks noGrp="1"/>
          </p:cNvSpPr>
          <p:nvPr>
            <p:ph type="body" sz="quarter" idx="12"/>
          </p:nvPr>
        </p:nvSpPr>
        <p:spPr>
          <a:xfrm>
            <a:off x="4231042" y="1032329"/>
            <a:ext cx="3433138" cy="1513801"/>
          </a:xfrm>
        </p:spPr>
        <p:txBody>
          <a:bodyPr rtlCol="0"/>
          <a:lstStyle/>
          <a:p>
            <a:pPr algn="l">
              <a:buFont typeface="Arial" panose="020B0604020202020204" pitchFamily="34" charset="0"/>
              <a:buChar char="•"/>
            </a:pPr>
            <a:r>
              <a:rPr lang="de-DE" sz="1400" b="0" i="0" dirty="0">
                <a:effectLst/>
                <a:latin typeface="Arial" panose="020B0604020202020204" pitchFamily="34" charset="0"/>
              </a:rPr>
              <a:t>Amphibienaktion im Frühjahr</a:t>
            </a:r>
          </a:p>
          <a:p>
            <a:pPr algn="l">
              <a:buFont typeface="Arial" panose="020B0604020202020204" pitchFamily="34" charset="0"/>
              <a:buChar char="•"/>
            </a:pPr>
            <a:r>
              <a:rPr lang="de-DE" sz="1400" b="0" i="0" dirty="0">
                <a:effectLst/>
                <a:latin typeface="Arial" panose="020B0604020202020204" pitchFamily="34" charset="0"/>
              </a:rPr>
              <a:t>Erstellung eines Baumkatasters für schützenswerte ältere  Bäume in  Wenzenbach</a:t>
            </a:r>
          </a:p>
          <a:p>
            <a:pPr algn="l">
              <a:buFont typeface="Arial" panose="020B0604020202020204" pitchFamily="34" charset="0"/>
              <a:buChar char="•"/>
            </a:pPr>
            <a:r>
              <a:rPr lang="de-DE" sz="1400" b="0" i="0" dirty="0">
                <a:effectLst/>
                <a:latin typeface="Arial" panose="020B0604020202020204" pitchFamily="34" charset="0"/>
              </a:rPr>
              <a:t>Vorträge zu ökologischen oder energiepolitischen Themen</a:t>
            </a:r>
          </a:p>
          <a:p>
            <a:pPr algn="l">
              <a:buFont typeface="Arial" panose="020B0604020202020204" pitchFamily="34" charset="0"/>
              <a:buChar char="•"/>
            </a:pPr>
            <a:r>
              <a:rPr lang="de-DE" sz="1400" b="0" i="0" dirty="0">
                <a:effectLst/>
                <a:latin typeface="Arial" panose="020B0604020202020204" pitchFamily="34" charset="0"/>
              </a:rPr>
              <a:t>Exkursionen: z.B. </a:t>
            </a:r>
            <a:r>
              <a:rPr lang="de-DE" sz="1400" b="1" i="0" dirty="0">
                <a:effectLst/>
                <a:latin typeface="Roboto Slab"/>
              </a:rPr>
              <a:t>Monatstreffen jeweils am 2. Dienstag des Monats im </a:t>
            </a:r>
            <a:r>
              <a:rPr lang="de-DE" sz="1400" b="1" i="0" dirty="0">
                <a:effectLst/>
                <a:latin typeface="Roboto Slab"/>
                <a:hlinkClick r:id="rId3" tooltip="Gasthaus Gambachtal"/>
              </a:rPr>
              <a:t>Gasthaus „</a:t>
            </a:r>
            <a:r>
              <a:rPr lang="de-DE" sz="1400" b="1" i="0" dirty="0" err="1">
                <a:effectLst/>
                <a:latin typeface="Roboto Slab"/>
                <a:hlinkClick r:id="rId3" tooltip="Gasthaus Gambachtal"/>
              </a:rPr>
              <a:t>Gambachtal</a:t>
            </a:r>
            <a:r>
              <a:rPr lang="de-DE" sz="1400" b="1" i="0" dirty="0">
                <a:effectLst/>
                <a:latin typeface="Roboto Slab"/>
                <a:hlinkClick r:id="rId3" tooltip="Gasthaus Gambachtal"/>
              </a:rPr>
              <a:t>“</a:t>
            </a:r>
            <a:r>
              <a:rPr lang="de-DE" sz="1400" b="1" i="0" dirty="0">
                <a:effectLst/>
                <a:latin typeface="Roboto Slab"/>
              </a:rPr>
              <a:t>, </a:t>
            </a:r>
            <a:r>
              <a:rPr lang="de-DE" sz="1400" b="1" i="0" dirty="0" err="1">
                <a:effectLst/>
                <a:latin typeface="Roboto Slab"/>
              </a:rPr>
              <a:t>Fußenberg</a:t>
            </a:r>
            <a:r>
              <a:rPr lang="de-DE" sz="1400" b="1" i="0" dirty="0">
                <a:effectLst/>
                <a:latin typeface="Roboto Slab"/>
              </a:rPr>
              <a:t> um 19:30 </a:t>
            </a:r>
          </a:p>
          <a:p>
            <a:pPr algn="l"/>
            <a:r>
              <a:rPr lang="de-DE" sz="1400" b="0" i="0" dirty="0">
                <a:effectLst/>
                <a:latin typeface="Arial" panose="020B0604020202020204" pitchFamily="34" charset="0"/>
              </a:rPr>
              <a:t>Wer direkt und kurzfristig Termine und Informationen erhalten will, kann uns seine Mailadresse mitteilen. Bitte </a:t>
            </a:r>
            <a:r>
              <a:rPr lang="de-DE" sz="1400" b="0" i="0" dirty="0" err="1">
                <a:effectLst/>
                <a:latin typeface="Arial" panose="020B0604020202020204" pitchFamily="34" charset="0"/>
              </a:rPr>
              <a:t>e-Mail</a:t>
            </a:r>
            <a:r>
              <a:rPr lang="de-DE" sz="1400" b="0" i="0" dirty="0">
                <a:effectLst/>
                <a:latin typeface="Arial" panose="020B0604020202020204" pitchFamily="34" charset="0"/>
              </a:rPr>
              <a:t> an BN-Wenzenbach[at]web.de</a:t>
            </a:r>
          </a:p>
        </p:txBody>
      </p:sp>
      <p:sp>
        <p:nvSpPr>
          <p:cNvPr id="23" name="Textplatzhalter 22">
            <a:extLst>
              <a:ext uri="{FF2B5EF4-FFF2-40B4-BE49-F238E27FC236}">
                <a16:creationId xmlns:a16="http://schemas.microsoft.com/office/drawing/2014/main" id="{B36D4B3E-84DA-44C7-A6BE-5A3E2200511C}"/>
              </a:ext>
            </a:extLst>
          </p:cNvPr>
          <p:cNvSpPr>
            <a:spLocks noGrp="1"/>
          </p:cNvSpPr>
          <p:nvPr>
            <p:ph type="body" sz="quarter" idx="17"/>
          </p:nvPr>
        </p:nvSpPr>
        <p:spPr>
          <a:xfrm>
            <a:off x="8203339" y="652826"/>
            <a:ext cx="3433138" cy="426393"/>
          </a:xfrm>
        </p:spPr>
        <p:txBody>
          <a:bodyPr rtlCol="0"/>
          <a:lstStyle/>
          <a:p>
            <a:pPr rtl="0"/>
            <a:r>
              <a:rPr lang="de-DE" dirty="0"/>
              <a:t>Vorstand</a:t>
            </a:r>
          </a:p>
        </p:txBody>
      </p:sp>
      <p:sp>
        <p:nvSpPr>
          <p:cNvPr id="19" name="Textplatzhalter 18">
            <a:extLst>
              <a:ext uri="{FF2B5EF4-FFF2-40B4-BE49-F238E27FC236}">
                <a16:creationId xmlns:a16="http://schemas.microsoft.com/office/drawing/2014/main" id="{41F484C5-3EB9-4664-93EB-E81179E953BB}"/>
              </a:ext>
            </a:extLst>
          </p:cNvPr>
          <p:cNvSpPr>
            <a:spLocks noGrp="1"/>
          </p:cNvSpPr>
          <p:nvPr>
            <p:ph type="body" sz="quarter" idx="13"/>
          </p:nvPr>
        </p:nvSpPr>
        <p:spPr>
          <a:xfrm>
            <a:off x="8203338" y="1032329"/>
            <a:ext cx="3656701" cy="1588231"/>
          </a:xfrm>
        </p:spPr>
        <p:txBody>
          <a:bodyPr rtlCol="0"/>
          <a:lstStyle/>
          <a:p>
            <a:pPr algn="r"/>
            <a:r>
              <a:rPr lang="de-DE" sz="1200" b="0" i="0" dirty="0">
                <a:effectLst/>
                <a:latin typeface="Arial" panose="020B0604020202020204" pitchFamily="34" charset="0"/>
              </a:rPr>
              <a:t>1. Bernd Eberhard </a:t>
            </a:r>
            <a:br>
              <a:rPr lang="de-DE" sz="1200" b="0" i="0" dirty="0">
                <a:effectLst/>
                <a:latin typeface="Arial" panose="020B0604020202020204" pitchFamily="34" charset="0"/>
              </a:rPr>
            </a:br>
            <a:r>
              <a:rPr lang="de-DE" sz="1000" b="0" i="0" dirty="0">
                <a:solidFill>
                  <a:schemeClr val="bg1">
                    <a:lumMod val="50000"/>
                  </a:schemeClr>
                </a:solidFill>
                <a:effectLst/>
                <a:latin typeface="Arial" panose="020B0604020202020204" pitchFamily="34" charset="0"/>
              </a:rPr>
              <a:t>BN-Wenzenbach@web.de;  </a:t>
            </a:r>
            <a:br>
              <a:rPr lang="de-DE" sz="1000" b="0" i="0" dirty="0">
                <a:solidFill>
                  <a:schemeClr val="bg1">
                    <a:lumMod val="50000"/>
                  </a:schemeClr>
                </a:solidFill>
                <a:effectLst/>
                <a:latin typeface="Arial" panose="020B0604020202020204" pitchFamily="34" charset="0"/>
              </a:rPr>
            </a:br>
            <a:r>
              <a:rPr lang="de-DE" sz="1000" b="0" i="0" dirty="0">
                <a:solidFill>
                  <a:schemeClr val="bg1">
                    <a:lumMod val="50000"/>
                  </a:schemeClr>
                </a:solidFill>
                <a:effectLst/>
                <a:latin typeface="Arial" panose="020B0604020202020204" pitchFamily="34" charset="0"/>
              </a:rPr>
              <a:t>Tel. / SMS: </a:t>
            </a:r>
            <a:r>
              <a:rPr lang="de-DE" sz="1000" b="1" i="0" dirty="0">
                <a:solidFill>
                  <a:schemeClr val="bg1">
                    <a:lumMod val="50000"/>
                  </a:schemeClr>
                </a:solidFill>
                <a:effectLst/>
                <a:latin typeface="Arial" panose="020B0604020202020204" pitchFamily="34" charset="0"/>
                <a:hlinkClick r:id="rId4">
                  <a:extLst>
                    <a:ext uri="{A12FA001-AC4F-418D-AE19-62706E023703}">
                      <ahyp:hlinkClr xmlns:ahyp="http://schemas.microsoft.com/office/drawing/2018/hyperlinkcolor" val="tx"/>
                    </a:ext>
                  </a:extLst>
                </a:hlinkClick>
              </a:rPr>
              <a:t>0170 7807609</a:t>
            </a:r>
            <a:r>
              <a:rPr lang="de-DE" sz="1000" b="0" i="0" dirty="0">
                <a:solidFill>
                  <a:schemeClr val="bg1">
                    <a:lumMod val="50000"/>
                  </a:schemeClr>
                </a:solidFill>
                <a:effectLst/>
                <a:latin typeface="Arial" panose="020B0604020202020204" pitchFamily="34" charset="0"/>
              </a:rPr>
              <a:t>)</a:t>
            </a:r>
          </a:p>
          <a:p>
            <a:pPr algn="l"/>
            <a:r>
              <a:rPr lang="de-DE" sz="1200" b="0" i="0" dirty="0">
                <a:effectLst/>
                <a:latin typeface="Arial" panose="020B0604020202020204" pitchFamily="34" charset="0"/>
              </a:rPr>
              <a:t>2. Christian Rauscher</a:t>
            </a:r>
          </a:p>
          <a:p>
            <a:pPr algn="l"/>
            <a:endParaRPr lang="de-DE" sz="1200" b="0" i="0" dirty="0">
              <a:effectLst/>
              <a:latin typeface="Arial" panose="020B0604020202020204" pitchFamily="34" charset="0"/>
            </a:endParaRPr>
          </a:p>
          <a:p>
            <a:pPr algn="l"/>
            <a:r>
              <a:rPr lang="de-DE" sz="1200" b="0" i="0" dirty="0">
                <a:effectLst/>
                <a:latin typeface="Arial" panose="020B0604020202020204" pitchFamily="34" charset="0"/>
              </a:rPr>
              <a:t>Schriftführer: 	Hans Lengdobler</a:t>
            </a:r>
          </a:p>
          <a:p>
            <a:pPr algn="l"/>
            <a:r>
              <a:rPr lang="de-DE" sz="1200" b="0" i="0" dirty="0">
                <a:effectLst/>
                <a:latin typeface="Arial" panose="020B0604020202020204" pitchFamily="34" charset="0"/>
              </a:rPr>
              <a:t>Schatzmeister: 	Bernhard Kutzer</a:t>
            </a:r>
          </a:p>
        </p:txBody>
      </p:sp>
      <p:sp>
        <p:nvSpPr>
          <p:cNvPr id="25" name="Textplatzhalter 24">
            <a:extLst>
              <a:ext uri="{FF2B5EF4-FFF2-40B4-BE49-F238E27FC236}">
                <a16:creationId xmlns:a16="http://schemas.microsoft.com/office/drawing/2014/main" id="{FB26710D-F165-490A-A2CE-0A7D9FD8F9BA}"/>
              </a:ext>
            </a:extLst>
          </p:cNvPr>
          <p:cNvSpPr>
            <a:spLocks noGrp="1"/>
          </p:cNvSpPr>
          <p:nvPr>
            <p:ph type="body" sz="quarter" idx="19"/>
          </p:nvPr>
        </p:nvSpPr>
        <p:spPr>
          <a:xfrm>
            <a:off x="4231042" y="2620561"/>
            <a:ext cx="3433138" cy="428891"/>
          </a:xfrm>
        </p:spPr>
        <p:txBody>
          <a:bodyPr rtlCol="0"/>
          <a:lstStyle/>
          <a:p>
            <a:pPr rtl="0"/>
            <a:r>
              <a:rPr lang="de-DE"/>
              <a:t>Kosten</a:t>
            </a:r>
          </a:p>
        </p:txBody>
      </p:sp>
      <p:sp>
        <p:nvSpPr>
          <p:cNvPr id="21" name="Textplatzhalter 20">
            <a:extLst>
              <a:ext uri="{FF2B5EF4-FFF2-40B4-BE49-F238E27FC236}">
                <a16:creationId xmlns:a16="http://schemas.microsoft.com/office/drawing/2014/main" id="{D5F29795-F227-44BE-8FFE-BEDE82043BB8}"/>
              </a:ext>
            </a:extLst>
          </p:cNvPr>
          <p:cNvSpPr>
            <a:spLocks noGrp="1"/>
          </p:cNvSpPr>
          <p:nvPr>
            <p:ph type="body" sz="quarter" idx="23"/>
          </p:nvPr>
        </p:nvSpPr>
        <p:spPr>
          <a:xfrm>
            <a:off x="4231042" y="3002562"/>
            <a:ext cx="3433138" cy="961350"/>
          </a:xfrm>
        </p:spPr>
        <p:txBody>
          <a:bodyPr rtlCol="0"/>
          <a:lstStyle/>
          <a:p>
            <a:pPr rtl="0"/>
            <a:r>
              <a:rPr lang="de-DE" sz="1500" dirty="0"/>
              <a:t>Umsatzverluste durch nicht angebotene Auswahl von organischen Produktionen</a:t>
            </a:r>
          </a:p>
        </p:txBody>
      </p:sp>
      <p:sp>
        <p:nvSpPr>
          <p:cNvPr id="45" name="Textplatzhalter 44">
            <a:extLst>
              <a:ext uri="{FF2B5EF4-FFF2-40B4-BE49-F238E27FC236}">
                <a16:creationId xmlns:a16="http://schemas.microsoft.com/office/drawing/2014/main" id="{DD180B3D-49E9-46B9-A20B-5BB4BD204605}"/>
              </a:ext>
            </a:extLst>
          </p:cNvPr>
          <p:cNvSpPr>
            <a:spLocks noGrp="1"/>
          </p:cNvSpPr>
          <p:nvPr>
            <p:ph type="body" sz="quarter" idx="21"/>
          </p:nvPr>
        </p:nvSpPr>
        <p:spPr>
          <a:xfrm>
            <a:off x="8203339" y="2620561"/>
            <a:ext cx="3433138" cy="428891"/>
          </a:xfrm>
        </p:spPr>
        <p:txBody>
          <a:bodyPr rtlCol="0"/>
          <a:lstStyle/>
          <a:p>
            <a:pPr rtl="0"/>
            <a:r>
              <a:rPr lang="de-DE" dirty="0"/>
              <a:t>Veranstaltungen</a:t>
            </a:r>
          </a:p>
        </p:txBody>
      </p:sp>
      <p:sp>
        <p:nvSpPr>
          <p:cNvPr id="20" name="Textplatzhalter 19">
            <a:extLst>
              <a:ext uri="{FF2B5EF4-FFF2-40B4-BE49-F238E27FC236}">
                <a16:creationId xmlns:a16="http://schemas.microsoft.com/office/drawing/2014/main" id="{B0C9F763-9E0D-4C82-9B80-0BC0FEBCD7FA}"/>
              </a:ext>
            </a:extLst>
          </p:cNvPr>
          <p:cNvSpPr>
            <a:spLocks noGrp="1"/>
          </p:cNvSpPr>
          <p:nvPr>
            <p:ph type="body" sz="quarter" idx="22"/>
          </p:nvPr>
        </p:nvSpPr>
        <p:spPr>
          <a:xfrm>
            <a:off x="8203338" y="3002561"/>
            <a:ext cx="3656701" cy="2381202"/>
          </a:xfrm>
        </p:spPr>
        <p:txBody>
          <a:bodyPr rtlCol="0"/>
          <a:lstStyle/>
          <a:p>
            <a:pPr rtl="0"/>
            <a:r>
              <a:rPr lang="de-DE" sz="1500" dirty="0"/>
              <a:t>Bachpatenschaft seit 1994  – 1998 Veranstaltungen mit anderen Bachpaten zur Renaturierung des </a:t>
            </a:r>
            <a:r>
              <a:rPr lang="de-DE" sz="1500" dirty="0" err="1"/>
              <a:t>Wenzenbachs</a:t>
            </a:r>
            <a:endParaRPr lang="de-DE" sz="1500" dirty="0"/>
          </a:p>
          <a:p>
            <a:pPr rtl="0"/>
            <a:endParaRPr lang="de-DE" sz="1500" dirty="0"/>
          </a:p>
          <a:p>
            <a:pPr rtl="0"/>
            <a:r>
              <a:rPr lang="de-DE" sz="1500" dirty="0"/>
              <a:t>Teilnahme am Volksbegehren „Gentechnikfrei aus Bayern“ 1998</a:t>
            </a:r>
          </a:p>
          <a:p>
            <a:pPr rtl="0"/>
            <a:endParaRPr lang="de-DE" sz="1500" dirty="0"/>
          </a:p>
          <a:p>
            <a:pPr rtl="0"/>
            <a:r>
              <a:rPr lang="de-DE" sz="1500" dirty="0"/>
              <a:t>Baumrettung beim Straßenbau der </a:t>
            </a:r>
            <a:r>
              <a:rPr lang="de-DE" sz="1500" dirty="0" err="1"/>
              <a:t>Wenzenbacher</a:t>
            </a:r>
            <a:r>
              <a:rPr lang="de-DE" sz="1500" dirty="0"/>
              <a:t> Hauptstraße / </a:t>
            </a:r>
            <a:r>
              <a:rPr lang="de-DE" sz="1500" dirty="0" err="1"/>
              <a:t>Regensburgerstr</a:t>
            </a:r>
            <a:r>
              <a:rPr lang="de-DE" sz="1500" dirty="0"/>
              <a:t>.</a:t>
            </a:r>
          </a:p>
        </p:txBody>
      </p:sp>
      <p:sp>
        <p:nvSpPr>
          <p:cNvPr id="24" name="Textplatzhalter 23">
            <a:extLst>
              <a:ext uri="{FF2B5EF4-FFF2-40B4-BE49-F238E27FC236}">
                <a16:creationId xmlns:a16="http://schemas.microsoft.com/office/drawing/2014/main" id="{4AB50F20-85E8-46ED-94DD-28F720071BF3}"/>
              </a:ext>
            </a:extLst>
          </p:cNvPr>
          <p:cNvSpPr>
            <a:spLocks noGrp="1"/>
          </p:cNvSpPr>
          <p:nvPr>
            <p:ph type="body" sz="quarter" idx="18"/>
          </p:nvPr>
        </p:nvSpPr>
        <p:spPr>
          <a:xfrm>
            <a:off x="4231042" y="4147932"/>
            <a:ext cx="3433138" cy="428891"/>
          </a:xfrm>
        </p:spPr>
        <p:txBody>
          <a:bodyPr rtlCol="0"/>
          <a:lstStyle/>
          <a:p>
            <a:pPr rtl="0"/>
            <a:r>
              <a:rPr lang="de-DE"/>
              <a:t>Finanzen</a:t>
            </a:r>
          </a:p>
        </p:txBody>
      </p:sp>
      <p:sp>
        <p:nvSpPr>
          <p:cNvPr id="44" name="Textplatzhalter 43">
            <a:extLst>
              <a:ext uri="{FF2B5EF4-FFF2-40B4-BE49-F238E27FC236}">
                <a16:creationId xmlns:a16="http://schemas.microsoft.com/office/drawing/2014/main" id="{540F4685-F7C7-4370-AF35-F80D53D13A43}"/>
              </a:ext>
            </a:extLst>
          </p:cNvPr>
          <p:cNvSpPr>
            <a:spLocks noGrp="1"/>
          </p:cNvSpPr>
          <p:nvPr>
            <p:ph type="body" sz="quarter" idx="24"/>
          </p:nvPr>
        </p:nvSpPr>
        <p:spPr>
          <a:xfrm>
            <a:off x="4231042" y="4529932"/>
            <a:ext cx="3433138" cy="1675241"/>
          </a:xfrm>
        </p:spPr>
        <p:txBody>
          <a:bodyPr rtlCol="0"/>
          <a:lstStyle/>
          <a:p>
            <a:pPr rtl="0"/>
            <a:r>
              <a:rPr lang="de-DE" sz="1500" dirty="0"/>
              <a:t>Kunden wollen etwas, das gesund ist und im Supermarkt oder in der Nähe abgeholt werden kann ist, um es in ihrem lokalen Lokal oder Ihrer Region abzuholen. </a:t>
            </a:r>
          </a:p>
        </p:txBody>
      </p:sp>
      <p:sp>
        <p:nvSpPr>
          <p:cNvPr id="323" name="Datumsplatzhalter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rtlCol="0"/>
          <a:lstStyle/>
          <a:p>
            <a:pPr rtl="0"/>
            <a:r>
              <a:rPr lang="de-DE" sz="1000" dirty="0"/>
              <a:t>20XX</a:t>
            </a:r>
          </a:p>
        </p:txBody>
      </p:sp>
      <p:sp>
        <p:nvSpPr>
          <p:cNvPr id="324" name="Fußzeilenplatzhalter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rtlCol="0"/>
          <a:lstStyle/>
          <a:p>
            <a:pPr rtl="0"/>
            <a:r>
              <a:rPr lang="de-DE" sz="1000" dirty="0"/>
              <a:t>Verkaufspräsentation</a:t>
            </a:r>
          </a:p>
        </p:txBody>
      </p:sp>
      <p:sp>
        <p:nvSpPr>
          <p:cNvPr id="325" name="Foliennummernplatzhalt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de-DE" sz="1000" smtClean="0"/>
              <a:pPr/>
              <a:t>3</a:t>
            </a:fld>
            <a:endParaRPr lang="de-DE" sz="1000" dirty="0"/>
          </a:p>
        </p:txBody>
      </p:sp>
    </p:spTree>
    <p:extLst>
      <p:ext uri="{BB962C8B-B14F-4D97-AF65-F5344CB8AC3E}">
        <p14:creationId xmlns:p14="http://schemas.microsoft.com/office/powerpoint/2010/main" val="217400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3F20131-2E66-4147-85FF-C0F1FCA97231}"/>
              </a:ext>
            </a:extLst>
          </p:cNvPr>
          <p:cNvSpPr>
            <a:spLocks noGrp="1"/>
          </p:cNvSpPr>
          <p:nvPr>
            <p:ph type="title"/>
          </p:nvPr>
        </p:nvSpPr>
        <p:spPr>
          <a:xfrm>
            <a:off x="5134980" y="848536"/>
            <a:ext cx="1929607" cy="640698"/>
          </a:xfrm>
        </p:spPr>
        <p:txBody>
          <a:bodyPr rtlCol="0"/>
          <a:lstStyle/>
          <a:p>
            <a:pPr rtl="0"/>
            <a:r>
              <a:rPr lang="de-DE" dirty="0"/>
              <a:t>Unsere Lösungen</a:t>
            </a:r>
          </a:p>
        </p:txBody>
      </p:sp>
      <p:pic>
        <p:nvPicPr>
          <p:cNvPr id="27" name="Bildplatzhalter 26" descr="Luftbild mit Blick auf eine Baumallee und Weiden auf beiden Seiten">
            <a:extLst>
              <a:ext uri="{FF2B5EF4-FFF2-40B4-BE49-F238E27FC236}">
                <a16:creationId xmlns:a16="http://schemas.microsoft.com/office/drawing/2014/main" id="{290FBD7A-BEB6-4C4C-B057-7A00B6FBB7D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1" y="0"/>
            <a:ext cx="4495801" cy="6858000"/>
          </a:xfrm>
        </p:spPr>
      </p:pic>
      <p:sp>
        <p:nvSpPr>
          <p:cNvPr id="10" name="Textplatzhalter 9">
            <a:extLst>
              <a:ext uri="{FF2B5EF4-FFF2-40B4-BE49-F238E27FC236}">
                <a16:creationId xmlns:a16="http://schemas.microsoft.com/office/drawing/2014/main" id="{00E7F2B6-10A7-477E-B377-78173351CB9B}"/>
              </a:ext>
            </a:extLst>
          </p:cNvPr>
          <p:cNvSpPr>
            <a:spLocks noGrp="1"/>
          </p:cNvSpPr>
          <p:nvPr>
            <p:ph type="body" sz="quarter" idx="16"/>
          </p:nvPr>
        </p:nvSpPr>
        <p:spPr>
          <a:xfrm>
            <a:off x="5024359" y="2046233"/>
            <a:ext cx="3126583" cy="426393"/>
          </a:xfrm>
        </p:spPr>
        <p:txBody>
          <a:bodyPr rtlCol="0"/>
          <a:lstStyle/>
          <a:p>
            <a:pPr rtl="0"/>
            <a:r>
              <a:rPr lang="de-DE" dirty="0"/>
              <a:t>Wir Machen</a:t>
            </a:r>
          </a:p>
        </p:txBody>
      </p:sp>
      <p:sp>
        <p:nvSpPr>
          <p:cNvPr id="19" name="Textplatzhalter 18">
            <a:extLst>
              <a:ext uri="{FF2B5EF4-FFF2-40B4-BE49-F238E27FC236}">
                <a16:creationId xmlns:a16="http://schemas.microsoft.com/office/drawing/2014/main" id="{59BCB765-3776-41F5-B6B8-6208678A046A}"/>
              </a:ext>
            </a:extLst>
          </p:cNvPr>
          <p:cNvSpPr>
            <a:spLocks noGrp="1"/>
          </p:cNvSpPr>
          <p:nvPr>
            <p:ph type="body" sz="quarter" idx="12"/>
          </p:nvPr>
        </p:nvSpPr>
        <p:spPr>
          <a:xfrm>
            <a:off x="5024359" y="2425736"/>
            <a:ext cx="3281556" cy="1602801"/>
          </a:xfrm>
        </p:spPr>
        <p:txBody>
          <a:bodyPr rtlCol="0"/>
          <a:lstStyle/>
          <a:p>
            <a:pPr algn="l"/>
            <a:r>
              <a:rPr lang="de-DE" sz="800" b="0" i="0" dirty="0">
                <a:effectLst/>
                <a:latin typeface="Arial" panose="020B0604020202020204" pitchFamily="34" charset="0"/>
              </a:rPr>
              <a:t>Pflanzenbörsen im Frühjahr, z.T. auch im Herbst</a:t>
            </a:r>
            <a:br>
              <a:rPr lang="de-DE" sz="800" b="0" i="0" dirty="0">
                <a:effectLst/>
                <a:latin typeface="Arial" panose="020B0604020202020204" pitchFamily="34" charset="0"/>
              </a:rPr>
            </a:br>
            <a:endParaRPr lang="de-DE" sz="800" b="0" i="0" dirty="0">
              <a:effectLst/>
              <a:latin typeface="Arial" panose="020B0604020202020204" pitchFamily="34" charset="0"/>
            </a:endParaRPr>
          </a:p>
          <a:p>
            <a:pPr algn="l"/>
            <a:r>
              <a:rPr lang="de-DE" sz="800" b="0" i="0" dirty="0">
                <a:effectLst/>
                <a:latin typeface="Arial" panose="020B0604020202020204" pitchFamily="34" charset="0"/>
              </a:rPr>
              <a:t>Baum- und Heckenpflanzaktionen ( entlang des Radwegs, am „Bachpatenabschnitt“ des Baches, Linde an renovierter Kirche, ... )</a:t>
            </a: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de-DE" sz="800" dirty="0">
              <a:solidFill>
                <a:prstClr val="black"/>
              </a:solidFill>
              <a:latin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de-DE" sz="800" dirty="0">
                <a:solidFill>
                  <a:prstClr val="black"/>
                </a:solidFill>
                <a:latin typeface="Arial" panose="020B0604020202020204" pitchFamily="34" charset="0"/>
              </a:rPr>
              <a:t>S</a:t>
            </a:r>
            <a:r>
              <a:rPr kumimoji="0" lang="de-DE" sz="800" b="0" i="0" u="none" strike="noStrike" kern="1200" cap="none" spc="100" normalizeH="0" baseline="0" noProof="0" dirty="0" err="1">
                <a:ln>
                  <a:noFill/>
                </a:ln>
                <a:solidFill>
                  <a:prstClr val="black"/>
                </a:solidFill>
                <a:effectLst/>
                <a:uLnTx/>
                <a:uFillTx/>
                <a:latin typeface="Arial" panose="020B0604020202020204" pitchFamily="34" charset="0"/>
                <a:ea typeface="+mn-ea"/>
                <a:cs typeface="+mn-cs"/>
              </a:rPr>
              <a:t>eit</a:t>
            </a:r>
            <a:r>
              <a:rPr kumimoji="0" lang="de-DE" sz="800" b="0" i="0" u="none" strike="noStrike" kern="1200" cap="none" spc="100" normalizeH="0" baseline="0" noProof="0" dirty="0">
                <a:ln>
                  <a:noFill/>
                </a:ln>
                <a:solidFill>
                  <a:prstClr val="black"/>
                </a:solidFill>
                <a:effectLst/>
                <a:uLnTx/>
                <a:uFillTx/>
                <a:latin typeface="Arial" panose="020B0604020202020204" pitchFamily="34" charset="0"/>
                <a:ea typeface="+mn-ea"/>
                <a:cs typeface="+mn-cs"/>
              </a:rPr>
              <a:t> 2000 im Oktober ein Bildungswochenende </a:t>
            </a:r>
            <a:br>
              <a:rPr kumimoji="0" lang="de-DE" sz="800" b="0" i="0" u="none" strike="noStrike" kern="1200" cap="none" spc="100" normalizeH="0" baseline="0" noProof="0" dirty="0">
                <a:ln>
                  <a:noFill/>
                </a:ln>
                <a:solidFill>
                  <a:prstClr val="black"/>
                </a:solidFill>
                <a:effectLst/>
                <a:uLnTx/>
                <a:uFillTx/>
                <a:latin typeface="Arial" panose="020B0604020202020204" pitchFamily="34" charset="0"/>
                <a:ea typeface="+mn-ea"/>
                <a:cs typeface="+mn-cs"/>
              </a:rPr>
            </a:br>
            <a:r>
              <a:rPr kumimoji="0" lang="de-DE" sz="800" b="0" i="0" u="none" strike="noStrike" kern="1200" cap="none" spc="100" normalizeH="0" baseline="0" noProof="0" dirty="0">
                <a:ln>
                  <a:noFill/>
                </a:ln>
                <a:solidFill>
                  <a:prstClr val="black"/>
                </a:solidFill>
                <a:effectLst/>
                <a:uLnTx/>
                <a:uFillTx/>
                <a:latin typeface="Arial" panose="020B0604020202020204" pitchFamily="34" charset="0"/>
                <a:ea typeface="+mn-ea"/>
                <a:cs typeface="+mn-cs"/>
              </a:rPr>
              <a:t>( Nationalpark, Lamer Winkel, Benediktinerabtei Plankstetten, Bayer. Eisenstein / Böhmen, Hallertau, </a:t>
            </a:r>
            <a:r>
              <a:rPr kumimoji="0" lang="de-DE" sz="800" b="0" i="0" u="none" strike="noStrike" kern="1200" cap="none" spc="100" normalizeH="0" baseline="0" noProof="0" dirty="0" err="1">
                <a:ln>
                  <a:noFill/>
                </a:ln>
                <a:solidFill>
                  <a:prstClr val="black"/>
                </a:solidFill>
                <a:effectLst/>
                <a:uLnTx/>
                <a:uFillTx/>
                <a:latin typeface="Arial" panose="020B0604020202020204" pitchFamily="34" charset="0"/>
                <a:ea typeface="+mn-ea"/>
                <a:cs typeface="+mn-cs"/>
              </a:rPr>
              <a:t>Niederalteich</a:t>
            </a:r>
            <a:r>
              <a:rPr kumimoji="0" lang="de-DE" sz="800" b="0" i="0" u="none" strike="noStrike" kern="1200" cap="none" spc="100" normalizeH="0" baseline="0" noProof="0" dirty="0">
                <a:ln>
                  <a:noFill/>
                </a:ln>
                <a:solidFill>
                  <a:prstClr val="black"/>
                </a:solidFill>
                <a:effectLst/>
                <a:uLnTx/>
                <a:uFillTx/>
                <a:latin typeface="Arial" panose="020B0604020202020204" pitchFamily="34" charset="0"/>
                <a:ea typeface="+mn-ea"/>
                <a:cs typeface="+mn-cs"/>
              </a:rPr>
              <a:t>, Fränkische Schweiz, Burghausen, ... )</a:t>
            </a:r>
          </a:p>
        </p:txBody>
      </p:sp>
      <p:sp>
        <p:nvSpPr>
          <p:cNvPr id="23" name="Textplatzhalter 22">
            <a:extLst>
              <a:ext uri="{FF2B5EF4-FFF2-40B4-BE49-F238E27FC236}">
                <a16:creationId xmlns:a16="http://schemas.microsoft.com/office/drawing/2014/main" id="{D2EE4141-AD91-4E47-B788-C5EA3ACC61A0}"/>
              </a:ext>
            </a:extLst>
          </p:cNvPr>
          <p:cNvSpPr>
            <a:spLocks noGrp="1"/>
          </p:cNvSpPr>
          <p:nvPr>
            <p:ph type="body" sz="quarter" idx="17"/>
          </p:nvPr>
        </p:nvSpPr>
        <p:spPr>
          <a:xfrm>
            <a:off x="8526986" y="2046233"/>
            <a:ext cx="3281556" cy="426393"/>
          </a:xfrm>
        </p:spPr>
        <p:txBody>
          <a:bodyPr rtlCol="0"/>
          <a:lstStyle/>
          <a:p>
            <a:pPr rtl="0"/>
            <a:r>
              <a:rPr lang="de-DE"/>
              <a:t>Zielgruppe</a:t>
            </a:r>
          </a:p>
        </p:txBody>
      </p:sp>
      <p:sp>
        <p:nvSpPr>
          <p:cNvPr id="33" name="Textplatzhalter 32">
            <a:extLst>
              <a:ext uri="{FF2B5EF4-FFF2-40B4-BE49-F238E27FC236}">
                <a16:creationId xmlns:a16="http://schemas.microsoft.com/office/drawing/2014/main" id="{1ACF41D3-2AFC-49DB-9DF0-E2ECA29FB165}"/>
              </a:ext>
            </a:extLst>
          </p:cNvPr>
          <p:cNvSpPr>
            <a:spLocks noGrp="1"/>
          </p:cNvSpPr>
          <p:nvPr>
            <p:ph type="body" sz="quarter" idx="13"/>
          </p:nvPr>
        </p:nvSpPr>
        <p:spPr>
          <a:xfrm>
            <a:off x="8526986" y="2425736"/>
            <a:ext cx="3281556" cy="1306527"/>
          </a:xfrm>
        </p:spPr>
        <p:txBody>
          <a:bodyPr rtlCol="0"/>
          <a:lstStyle/>
          <a:p>
            <a:pPr rtl="0"/>
            <a:r>
              <a:rPr lang="de-DE" sz="1500" dirty="0"/>
              <a:t>Gen Z (18-25 Jahre alt)</a:t>
            </a:r>
          </a:p>
        </p:txBody>
      </p:sp>
      <p:sp>
        <p:nvSpPr>
          <p:cNvPr id="24" name="Textplatzhalter 23">
            <a:extLst>
              <a:ext uri="{FF2B5EF4-FFF2-40B4-BE49-F238E27FC236}">
                <a16:creationId xmlns:a16="http://schemas.microsoft.com/office/drawing/2014/main" id="{106F3974-4943-47E8-A433-5C64B36E9463}"/>
              </a:ext>
            </a:extLst>
          </p:cNvPr>
          <p:cNvSpPr>
            <a:spLocks noGrp="1"/>
          </p:cNvSpPr>
          <p:nvPr>
            <p:ph type="body" sz="quarter" idx="18"/>
          </p:nvPr>
        </p:nvSpPr>
        <p:spPr>
          <a:xfrm>
            <a:off x="5024359" y="4180976"/>
            <a:ext cx="3126583" cy="428891"/>
          </a:xfrm>
        </p:spPr>
        <p:txBody>
          <a:bodyPr rtlCol="0"/>
          <a:lstStyle/>
          <a:p>
            <a:pPr rtl="0"/>
            <a:r>
              <a:rPr lang="de-DE" dirty="0"/>
              <a:t>Kommen Sie zu Uns</a:t>
            </a:r>
          </a:p>
        </p:txBody>
      </p:sp>
      <p:sp>
        <p:nvSpPr>
          <p:cNvPr id="34" name="Textplatzhalter 33">
            <a:extLst>
              <a:ext uri="{FF2B5EF4-FFF2-40B4-BE49-F238E27FC236}">
                <a16:creationId xmlns:a16="http://schemas.microsoft.com/office/drawing/2014/main" id="{3643E873-8912-4B68-8719-1C569341D6FD}"/>
              </a:ext>
            </a:extLst>
          </p:cNvPr>
          <p:cNvSpPr>
            <a:spLocks noGrp="1"/>
          </p:cNvSpPr>
          <p:nvPr>
            <p:ph type="body" sz="quarter" idx="14"/>
          </p:nvPr>
        </p:nvSpPr>
        <p:spPr>
          <a:xfrm>
            <a:off x="5024359" y="4562976"/>
            <a:ext cx="3126583" cy="1656849"/>
          </a:xfrm>
        </p:spPr>
        <p:txBody>
          <a:bodyPr rtlCol="0"/>
          <a:lstStyle/>
          <a:p>
            <a:pPr algn="l"/>
            <a:r>
              <a:rPr lang="de-DE" sz="800" b="0" i="0" dirty="0">
                <a:effectLst/>
                <a:latin typeface="Arial" panose="020B0604020202020204" pitchFamily="34" charset="0"/>
              </a:rPr>
              <a:t>Diverse Stellungnahmen zu Planungs- und Bauvorhaben im Gemeindegebiet</a:t>
            </a:r>
          </a:p>
          <a:p>
            <a:pPr algn="l"/>
            <a:endParaRPr lang="de-DE" sz="800" b="0" i="0" dirty="0">
              <a:effectLst/>
              <a:latin typeface="Arial" panose="020B0604020202020204" pitchFamily="34" charset="0"/>
            </a:endParaRPr>
          </a:p>
          <a:p>
            <a:pPr algn="l"/>
            <a:r>
              <a:rPr lang="de-DE" sz="800" b="0" i="0" dirty="0">
                <a:effectLst/>
                <a:latin typeface="Arial" panose="020B0604020202020204" pitchFamily="34" charset="0"/>
              </a:rPr>
              <a:t>Planung und Erstellung eines Natur- und Kulturlehrpfads rund um den Schönberg</a:t>
            </a:r>
          </a:p>
          <a:p>
            <a:pPr algn="l"/>
            <a:endParaRPr lang="de-DE" sz="800" b="0" i="0" dirty="0">
              <a:effectLst/>
              <a:latin typeface="Arial" panose="020B0604020202020204" pitchFamily="34" charset="0"/>
            </a:endParaRPr>
          </a:p>
          <a:p>
            <a:pPr algn="l"/>
            <a:r>
              <a:rPr lang="de-DE" sz="800" b="0" i="0" dirty="0">
                <a:effectLst/>
                <a:latin typeface="Arial" panose="020B0604020202020204" pitchFamily="34" charset="0"/>
              </a:rPr>
              <a:t>Einwendungen gegen ökologisch problematische Vorhaben in der Bauleitplanung oder in </a:t>
            </a:r>
            <a:r>
              <a:rPr lang="de-DE" sz="800" b="0" i="0" dirty="0" err="1">
                <a:effectLst/>
                <a:latin typeface="Arial" panose="020B0604020202020204" pitchFamily="34" charset="0"/>
              </a:rPr>
              <a:t>Baugeneh-migungsverfahren</a:t>
            </a:r>
            <a:endParaRPr lang="de-DE" sz="800" b="0" i="0" dirty="0">
              <a:effectLst/>
              <a:latin typeface="Arial" panose="020B0604020202020204" pitchFamily="34" charset="0"/>
            </a:endParaRPr>
          </a:p>
        </p:txBody>
      </p:sp>
      <p:sp>
        <p:nvSpPr>
          <p:cNvPr id="25" name="Textplatzhalter 24">
            <a:extLst>
              <a:ext uri="{FF2B5EF4-FFF2-40B4-BE49-F238E27FC236}">
                <a16:creationId xmlns:a16="http://schemas.microsoft.com/office/drawing/2014/main" id="{28950946-2F58-45BE-8886-7AC0149D69EA}"/>
              </a:ext>
            </a:extLst>
          </p:cNvPr>
          <p:cNvSpPr>
            <a:spLocks noGrp="1"/>
          </p:cNvSpPr>
          <p:nvPr>
            <p:ph type="body" sz="quarter" idx="19"/>
          </p:nvPr>
        </p:nvSpPr>
        <p:spPr>
          <a:xfrm>
            <a:off x="8526986" y="4180976"/>
            <a:ext cx="3281556" cy="428891"/>
          </a:xfrm>
        </p:spPr>
        <p:txBody>
          <a:bodyPr rtlCol="0"/>
          <a:lstStyle/>
          <a:p>
            <a:pPr rtl="0"/>
            <a:r>
              <a:rPr lang="de-DE" dirty="0"/>
              <a:t>Einfach Mitmachen</a:t>
            </a:r>
          </a:p>
        </p:txBody>
      </p:sp>
      <p:sp>
        <p:nvSpPr>
          <p:cNvPr id="35" name="Textplatzhalter 34">
            <a:extLst>
              <a:ext uri="{FF2B5EF4-FFF2-40B4-BE49-F238E27FC236}">
                <a16:creationId xmlns:a16="http://schemas.microsoft.com/office/drawing/2014/main" id="{B56B6F3A-5C12-4500-AD07-4FCE61526A57}"/>
              </a:ext>
            </a:extLst>
          </p:cNvPr>
          <p:cNvSpPr>
            <a:spLocks noGrp="1"/>
          </p:cNvSpPr>
          <p:nvPr>
            <p:ph type="body" sz="quarter" idx="15"/>
          </p:nvPr>
        </p:nvSpPr>
        <p:spPr>
          <a:xfrm>
            <a:off x="8526986" y="4562976"/>
            <a:ext cx="3281556" cy="1561927"/>
          </a:xfrm>
        </p:spPr>
        <p:txBody>
          <a:bodyPr rtlCol="0"/>
          <a:lstStyle/>
          <a:p>
            <a:pPr algn="l"/>
            <a:r>
              <a:rPr lang="de-DE" sz="800" b="0" i="0" dirty="0">
                <a:effectLst/>
                <a:latin typeface="Arial" panose="020B0604020202020204" pitchFamily="34" charset="0"/>
              </a:rPr>
              <a:t>Vogelstimmenwanderung Anfang Mai unter ornithologischer Führung</a:t>
            </a:r>
          </a:p>
          <a:p>
            <a:pPr algn="l">
              <a:buFont typeface="Arial" panose="020B0604020202020204" pitchFamily="34" charset="0"/>
              <a:buChar char="•"/>
            </a:pPr>
            <a:r>
              <a:rPr lang="de-DE" sz="800" b="0" i="0" dirty="0">
                <a:effectLst/>
                <a:latin typeface="Arial" panose="020B0604020202020204" pitchFamily="34" charset="0"/>
              </a:rPr>
              <a:t>Stand beim Bürgerfest und Weihnachtsmarkt: u.a. Verkauf von heißen Getränken der </a:t>
            </a:r>
            <a:r>
              <a:rPr lang="de-DE" sz="800" b="0" i="0" dirty="0" err="1">
                <a:effectLst/>
                <a:latin typeface="Arial" panose="020B0604020202020204" pitchFamily="34" charset="0"/>
              </a:rPr>
              <a:t>Jugenbergbauern</a:t>
            </a:r>
            <a:r>
              <a:rPr lang="de-DE" sz="800" b="0" i="0" dirty="0">
                <a:effectLst/>
                <a:latin typeface="Arial" panose="020B0604020202020204" pitchFamily="34" charset="0"/>
              </a:rPr>
              <a:t> ( Selbstvermarkter ) und Information über aktuelle Themen / Tätigkeiten + Aktionen</a:t>
            </a:r>
          </a:p>
          <a:p>
            <a:pPr algn="l">
              <a:buFont typeface="Arial" panose="020B0604020202020204" pitchFamily="34" charset="0"/>
              <a:buChar char="•"/>
            </a:pPr>
            <a:r>
              <a:rPr lang="de-DE" sz="800" b="0" i="0" dirty="0">
                <a:effectLst/>
                <a:latin typeface="Arial" panose="020B0604020202020204" pitchFamily="34" charset="0"/>
              </a:rPr>
              <a:t>Energiewendetage (zusammen mit der Gemeinde): Elektromobilität, Klimaschutz und Energiewende in unserer Gemeinde</a:t>
            </a:r>
          </a:p>
        </p:txBody>
      </p:sp>
      <p:sp>
        <p:nvSpPr>
          <p:cNvPr id="256" name="Datumsplatzhalter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de-DE" sz="1000" dirty="0"/>
              <a:t>20XX</a:t>
            </a:r>
          </a:p>
        </p:txBody>
      </p:sp>
      <p:sp>
        <p:nvSpPr>
          <p:cNvPr id="257" name="Fußzeilenplatzhalter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rtlCol="0"/>
          <a:lstStyle/>
          <a:p>
            <a:pPr rtl="0"/>
            <a:r>
              <a:rPr lang="de-DE" sz="1000" dirty="0"/>
              <a:t>Verkaufspräsentation</a:t>
            </a:r>
          </a:p>
        </p:txBody>
      </p:sp>
      <p:sp>
        <p:nvSpPr>
          <p:cNvPr id="258" name="Foliennummernplatzhalt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de-DE" sz="1000" smtClean="0"/>
              <a:pPr/>
              <a:t>4</a:t>
            </a:fld>
            <a:endParaRPr lang="de-DE" sz="1000"/>
          </a:p>
        </p:txBody>
      </p:sp>
    </p:spTree>
    <p:extLst>
      <p:ext uri="{BB962C8B-B14F-4D97-AF65-F5344CB8AC3E}">
        <p14:creationId xmlns:p14="http://schemas.microsoft.com/office/powerpoint/2010/main" val="109430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29">
            <a:extLst>
              <a:ext uri="{FF2B5EF4-FFF2-40B4-BE49-F238E27FC236}">
                <a16:creationId xmlns:a16="http://schemas.microsoft.com/office/drawing/2014/main" id="{F580F041-DC12-4416-8D50-10D5CB88036E}"/>
              </a:ext>
            </a:extLst>
          </p:cNvPr>
          <p:cNvSpPr>
            <a:spLocks noGrp="1"/>
          </p:cNvSpPr>
          <p:nvPr>
            <p:ph type="title"/>
          </p:nvPr>
        </p:nvSpPr>
        <p:spPr>
          <a:xfrm>
            <a:off x="838200" y="597992"/>
            <a:ext cx="10515600" cy="994835"/>
          </a:xfrm>
        </p:spPr>
        <p:txBody>
          <a:bodyPr rtlCol="0"/>
          <a:lstStyle/>
          <a:p>
            <a:pPr rtl="0"/>
            <a:r>
              <a:rPr lang="de-DE"/>
              <a:t>Produktübersicht</a:t>
            </a:r>
          </a:p>
        </p:txBody>
      </p:sp>
      <p:pic>
        <p:nvPicPr>
          <p:cNvPr id="46" name="Bildplatzhalter 45" descr="Symbol für eindeutiges Feld">
            <a:extLst>
              <a:ext uri="{FF2B5EF4-FFF2-40B4-BE49-F238E27FC236}">
                <a16:creationId xmlns:a16="http://schemas.microsoft.com/office/drawing/2014/main" id="{1420D33F-ACED-46BE-B2DF-C61CB4ABF7CF}"/>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32608" y="2982740"/>
            <a:ext cx="603504" cy="603504"/>
          </a:xfrm>
        </p:spPr>
      </p:pic>
      <p:pic>
        <p:nvPicPr>
          <p:cNvPr id="66" name="Bildplatzhalter 65" descr="Marktsymbol">
            <a:extLst>
              <a:ext uri="{FF2B5EF4-FFF2-40B4-BE49-F238E27FC236}">
                <a16:creationId xmlns:a16="http://schemas.microsoft.com/office/drawing/2014/main" id="{A336AF83-492E-4D22-9173-676DCAB77B13}"/>
              </a:ext>
            </a:extLst>
          </p:cNvPr>
          <p:cNvPicPr>
            <a:picLocks noGrp="1" noChangeAspect="1"/>
          </p:cNvPicPr>
          <p:nvPr>
            <p:ph type="pic" sz="quarter" idx="24"/>
          </p:nvPr>
        </p:nvPicPr>
        <p:blipFill rotWithShape="1">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t="789" b="789"/>
          <a:stretch/>
        </p:blipFill>
        <p:spPr>
          <a:xfrm>
            <a:off x="4388240" y="2981421"/>
            <a:ext cx="603504" cy="594360"/>
          </a:xfrm>
        </p:spPr>
      </p:pic>
      <p:pic>
        <p:nvPicPr>
          <p:cNvPr id="87" name="Bildplatzhalter 86" descr="Zwischenablagesymbol">
            <a:extLst>
              <a:ext uri="{FF2B5EF4-FFF2-40B4-BE49-F238E27FC236}">
                <a16:creationId xmlns:a16="http://schemas.microsoft.com/office/drawing/2014/main" id="{8BBFDB51-02F2-47A2-A20D-538E6E43E738}"/>
              </a:ext>
            </a:extLst>
          </p:cNvPr>
          <p:cNvPicPr>
            <a:picLocks noGrp="1" noChangeAspect="1"/>
          </p:cNvPicPr>
          <p:nvPr>
            <p:ph type="pic" sz="quarter" idx="25"/>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182902" y="2983163"/>
            <a:ext cx="603504" cy="603504"/>
          </a:xfrm>
        </p:spPr>
      </p:pic>
      <p:pic>
        <p:nvPicPr>
          <p:cNvPr id="105" name="Bildplatzhalter 104" descr="Fragesymbol">
            <a:extLst>
              <a:ext uri="{FF2B5EF4-FFF2-40B4-BE49-F238E27FC236}">
                <a16:creationId xmlns:a16="http://schemas.microsoft.com/office/drawing/2014/main" id="{4ECD9547-8CC8-47C4-BE18-635B19076589}"/>
              </a:ext>
            </a:extLst>
          </p:cNvPr>
          <p:cNvPicPr>
            <a:picLocks noGrp="1" noChangeAspect="1"/>
          </p:cNvPicPr>
          <p:nvPr>
            <p:ph type="pic" sz="quarter" idx="26"/>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927648" y="3001928"/>
            <a:ext cx="594360" cy="594360"/>
          </a:xfrm>
        </p:spPr>
      </p:pic>
      <p:sp>
        <p:nvSpPr>
          <p:cNvPr id="62" name="Textplatzhalter 61">
            <a:extLst>
              <a:ext uri="{FF2B5EF4-FFF2-40B4-BE49-F238E27FC236}">
                <a16:creationId xmlns:a16="http://schemas.microsoft.com/office/drawing/2014/main" id="{F3A35CB8-192D-46E2-ABAC-ED96BB3582BE}"/>
              </a:ext>
            </a:extLst>
          </p:cNvPr>
          <p:cNvSpPr>
            <a:spLocks noGrp="1"/>
          </p:cNvSpPr>
          <p:nvPr>
            <p:ph type="body" sz="quarter" idx="16"/>
          </p:nvPr>
        </p:nvSpPr>
        <p:spPr>
          <a:xfrm>
            <a:off x="740800" y="3608439"/>
            <a:ext cx="2351446" cy="491509"/>
          </a:xfrm>
        </p:spPr>
        <p:txBody>
          <a:bodyPr rtlCol="0"/>
          <a:lstStyle/>
          <a:p>
            <a:pPr rtl="0"/>
            <a:r>
              <a:rPr lang="de-DE"/>
              <a:t>Einzigartig</a:t>
            </a:r>
          </a:p>
        </p:txBody>
      </p:sp>
      <p:sp>
        <p:nvSpPr>
          <p:cNvPr id="61" name="Textplatzhalter 60">
            <a:extLst>
              <a:ext uri="{FF2B5EF4-FFF2-40B4-BE49-F238E27FC236}">
                <a16:creationId xmlns:a16="http://schemas.microsoft.com/office/drawing/2014/main" id="{AAB80485-19C5-4162-A7D1-C16C0A37DB0A}"/>
              </a:ext>
            </a:extLst>
          </p:cNvPr>
          <p:cNvSpPr>
            <a:spLocks noGrp="1"/>
          </p:cNvSpPr>
          <p:nvPr>
            <p:ph type="body" sz="quarter" idx="12"/>
          </p:nvPr>
        </p:nvSpPr>
        <p:spPr>
          <a:xfrm>
            <a:off x="740800" y="4036041"/>
            <a:ext cx="2351446" cy="1704547"/>
          </a:xfrm>
        </p:spPr>
        <p:txBody>
          <a:bodyPr rtlCol="0"/>
          <a:lstStyle/>
          <a:p>
            <a:pPr rtl="0"/>
            <a:r>
              <a:rPr lang="de-DE" dirty="0"/>
              <a:t>Einziges Produkt, das speziell für den landwirtschaftlichen Markt bestimmt ist</a:t>
            </a:r>
          </a:p>
        </p:txBody>
      </p:sp>
      <p:sp>
        <p:nvSpPr>
          <p:cNvPr id="64" name="Textplatzhalter 63">
            <a:extLst>
              <a:ext uri="{FF2B5EF4-FFF2-40B4-BE49-F238E27FC236}">
                <a16:creationId xmlns:a16="http://schemas.microsoft.com/office/drawing/2014/main" id="{A1AC70BF-8941-481C-8D24-0B619A898EDE}"/>
              </a:ext>
            </a:extLst>
          </p:cNvPr>
          <p:cNvSpPr>
            <a:spLocks noGrp="1"/>
          </p:cNvSpPr>
          <p:nvPr>
            <p:ph type="body" sz="quarter" idx="18"/>
          </p:nvPr>
        </p:nvSpPr>
        <p:spPr>
          <a:xfrm>
            <a:off x="3508580" y="3608439"/>
            <a:ext cx="2351446" cy="491509"/>
          </a:xfrm>
        </p:spPr>
        <p:txBody>
          <a:bodyPr rtlCol="0"/>
          <a:lstStyle/>
          <a:p>
            <a:pPr rtl="0"/>
            <a:r>
              <a:rPr lang="de-DE"/>
              <a:t>Erster am Markt</a:t>
            </a:r>
          </a:p>
        </p:txBody>
      </p:sp>
      <p:sp>
        <p:nvSpPr>
          <p:cNvPr id="63" name="Textplatzhalter 62">
            <a:extLst>
              <a:ext uri="{FF2B5EF4-FFF2-40B4-BE49-F238E27FC236}">
                <a16:creationId xmlns:a16="http://schemas.microsoft.com/office/drawing/2014/main" id="{8D138E80-5256-446A-AE30-0A9CBCEC97CC}"/>
              </a:ext>
            </a:extLst>
          </p:cNvPr>
          <p:cNvSpPr>
            <a:spLocks noGrp="1"/>
          </p:cNvSpPr>
          <p:nvPr>
            <p:ph type="body" sz="quarter" idx="17"/>
          </p:nvPr>
        </p:nvSpPr>
        <p:spPr>
          <a:xfrm>
            <a:off x="3203196" y="4036041"/>
            <a:ext cx="2962214" cy="1704547"/>
          </a:xfrm>
        </p:spPr>
        <p:txBody>
          <a:bodyPr rtlCol="0"/>
          <a:lstStyle/>
          <a:p>
            <a:pPr rtl="0"/>
            <a:r>
              <a:rPr lang="de-DE" dirty="0"/>
              <a:t>Das erste hervorragend gestaltete Produkt, das sowohl stilvoll als auch funktional ist</a:t>
            </a:r>
          </a:p>
        </p:txBody>
      </p:sp>
      <p:sp>
        <p:nvSpPr>
          <p:cNvPr id="77" name="Textplatzhalter 76">
            <a:extLst>
              <a:ext uri="{FF2B5EF4-FFF2-40B4-BE49-F238E27FC236}">
                <a16:creationId xmlns:a16="http://schemas.microsoft.com/office/drawing/2014/main" id="{F8450002-65CC-44ED-9FA3-79F17962B3B5}"/>
              </a:ext>
            </a:extLst>
          </p:cNvPr>
          <p:cNvSpPr>
            <a:spLocks noGrp="1"/>
          </p:cNvSpPr>
          <p:nvPr>
            <p:ph type="body" sz="quarter" idx="20"/>
          </p:nvPr>
        </p:nvSpPr>
        <p:spPr>
          <a:xfrm>
            <a:off x="6303400" y="3608439"/>
            <a:ext cx="2351446" cy="491509"/>
          </a:xfrm>
        </p:spPr>
        <p:txBody>
          <a:bodyPr rtlCol="0"/>
          <a:lstStyle/>
          <a:p>
            <a:pPr rtl="0"/>
            <a:r>
              <a:rPr lang="de-DE"/>
              <a:t>Geprüft</a:t>
            </a:r>
          </a:p>
        </p:txBody>
      </p:sp>
      <p:sp>
        <p:nvSpPr>
          <p:cNvPr id="76" name="Textplatzhalter 75">
            <a:extLst>
              <a:ext uri="{FF2B5EF4-FFF2-40B4-BE49-F238E27FC236}">
                <a16:creationId xmlns:a16="http://schemas.microsoft.com/office/drawing/2014/main" id="{C5E5A4C4-6086-4F2D-BF5F-1A909411BAA3}"/>
              </a:ext>
            </a:extLst>
          </p:cNvPr>
          <p:cNvSpPr>
            <a:spLocks noGrp="1"/>
          </p:cNvSpPr>
          <p:nvPr>
            <p:ph type="body" sz="quarter" idx="19"/>
          </p:nvPr>
        </p:nvSpPr>
        <p:spPr>
          <a:xfrm>
            <a:off x="6303400" y="4036041"/>
            <a:ext cx="2351446" cy="1704547"/>
          </a:xfrm>
        </p:spPr>
        <p:txBody>
          <a:bodyPr rtlCol="0"/>
          <a:lstStyle/>
          <a:p>
            <a:pPr rtl="0"/>
            <a:r>
              <a:rPr lang="de-DE" dirty="0"/>
              <a:t>Durchgeführte Tests mit jungen Landwirten in der Umgebung</a:t>
            </a:r>
          </a:p>
        </p:txBody>
      </p:sp>
      <p:sp>
        <p:nvSpPr>
          <p:cNvPr id="79" name="Textplatzhalter 78">
            <a:extLst>
              <a:ext uri="{FF2B5EF4-FFF2-40B4-BE49-F238E27FC236}">
                <a16:creationId xmlns:a16="http://schemas.microsoft.com/office/drawing/2014/main" id="{3ECFAB54-2FAE-44AC-A18F-60ABE9A74175}"/>
              </a:ext>
            </a:extLst>
          </p:cNvPr>
          <p:cNvSpPr>
            <a:spLocks noGrp="1"/>
          </p:cNvSpPr>
          <p:nvPr>
            <p:ph type="body" sz="quarter" idx="22"/>
          </p:nvPr>
        </p:nvSpPr>
        <p:spPr>
          <a:xfrm>
            <a:off x="9071180" y="3608439"/>
            <a:ext cx="2351446" cy="491509"/>
          </a:xfrm>
        </p:spPr>
        <p:txBody>
          <a:bodyPr rtlCol="0"/>
          <a:lstStyle/>
          <a:p>
            <a:pPr rtl="0"/>
            <a:r>
              <a:rPr lang="de-DE"/>
              <a:t>Authentisch</a:t>
            </a:r>
          </a:p>
        </p:txBody>
      </p:sp>
      <p:sp>
        <p:nvSpPr>
          <p:cNvPr id="78" name="Textplatzhalter 77">
            <a:extLst>
              <a:ext uri="{FF2B5EF4-FFF2-40B4-BE49-F238E27FC236}">
                <a16:creationId xmlns:a16="http://schemas.microsoft.com/office/drawing/2014/main" id="{DF2F3071-377B-4538-8351-AE48F52BD1CC}"/>
              </a:ext>
            </a:extLst>
          </p:cNvPr>
          <p:cNvSpPr>
            <a:spLocks noGrp="1"/>
          </p:cNvSpPr>
          <p:nvPr>
            <p:ph type="body" sz="quarter" idx="21"/>
          </p:nvPr>
        </p:nvSpPr>
        <p:spPr>
          <a:xfrm>
            <a:off x="8845236" y="4036041"/>
            <a:ext cx="2803334" cy="1704547"/>
          </a:xfrm>
        </p:spPr>
        <p:txBody>
          <a:bodyPr rtlCol="0"/>
          <a:lstStyle/>
          <a:p>
            <a:pPr rtl="0"/>
            <a:r>
              <a:rPr lang="de-DE" dirty="0"/>
              <a:t>Entwickelt mit der Hilfe und dem Input von Landwirtschaftsexperten auf dem Gebiet </a:t>
            </a:r>
          </a:p>
        </p:txBody>
      </p:sp>
      <p:sp>
        <p:nvSpPr>
          <p:cNvPr id="26" name="Datumsplatzhalter 25">
            <a:extLst>
              <a:ext uri="{FF2B5EF4-FFF2-40B4-BE49-F238E27FC236}">
                <a16:creationId xmlns:a16="http://schemas.microsoft.com/office/drawing/2014/main" id="{F72F8167-A007-470B-91F8-9FD147915936}"/>
              </a:ext>
            </a:extLst>
          </p:cNvPr>
          <p:cNvSpPr>
            <a:spLocks noGrp="1"/>
          </p:cNvSpPr>
          <p:nvPr>
            <p:ph type="dt" sz="half" idx="2"/>
          </p:nvPr>
        </p:nvSpPr>
        <p:spPr>
          <a:xfrm>
            <a:off x="838200" y="6356350"/>
            <a:ext cx="2743200" cy="365125"/>
          </a:xfrm>
        </p:spPr>
        <p:txBody>
          <a:bodyPr rtlCol="0"/>
          <a:lstStyle/>
          <a:p>
            <a:pPr rtl="0"/>
            <a:r>
              <a:rPr lang="de-DE" sz="1000" dirty="0"/>
              <a:t>20XX</a:t>
            </a:r>
          </a:p>
        </p:txBody>
      </p:sp>
      <p:sp>
        <p:nvSpPr>
          <p:cNvPr id="27" name="Fußzeilenplatzhalter 26">
            <a:extLst>
              <a:ext uri="{FF2B5EF4-FFF2-40B4-BE49-F238E27FC236}">
                <a16:creationId xmlns:a16="http://schemas.microsoft.com/office/drawing/2014/main" id="{C3D8D50B-B373-41DD-AF52-1CAB93D959AA}"/>
              </a:ext>
            </a:extLst>
          </p:cNvPr>
          <p:cNvSpPr>
            <a:spLocks noGrp="1"/>
          </p:cNvSpPr>
          <p:nvPr>
            <p:ph type="ftr" sz="quarter" idx="3"/>
          </p:nvPr>
        </p:nvSpPr>
        <p:spPr>
          <a:xfrm>
            <a:off x="4038600" y="6356350"/>
            <a:ext cx="4114800" cy="365125"/>
          </a:xfrm>
        </p:spPr>
        <p:txBody>
          <a:bodyPr rtlCol="0"/>
          <a:lstStyle/>
          <a:p>
            <a:pPr rtl="0"/>
            <a:r>
              <a:rPr lang="de-DE" sz="1000" dirty="0"/>
              <a:t>Verkaufspräsentation</a:t>
            </a:r>
          </a:p>
        </p:txBody>
      </p:sp>
      <p:sp>
        <p:nvSpPr>
          <p:cNvPr id="28" name="Foliennummernplatzhalter 27">
            <a:extLst>
              <a:ext uri="{FF2B5EF4-FFF2-40B4-BE49-F238E27FC236}">
                <a16:creationId xmlns:a16="http://schemas.microsoft.com/office/drawing/2014/main" id="{657CD656-D89A-42CD-A918-0CA133A22C45}"/>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de-DE" sz="1000" smtClean="0"/>
              <a:pPr/>
              <a:t>5</a:t>
            </a:fld>
            <a:endParaRPr lang="de-DE" sz="1000"/>
          </a:p>
        </p:txBody>
      </p:sp>
    </p:spTree>
    <p:extLst>
      <p:ext uri="{BB962C8B-B14F-4D97-AF65-F5344CB8AC3E}">
        <p14:creationId xmlns:p14="http://schemas.microsoft.com/office/powerpoint/2010/main" val="288355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platzhalter 23" descr="Ein Blatt mit Wassertropfen">
            <a:extLst>
              <a:ext uri="{FF2B5EF4-FFF2-40B4-BE49-F238E27FC236}">
                <a16:creationId xmlns:a16="http://schemas.microsoft.com/office/drawing/2014/main" id="{218F3EFB-1B94-46C4-961E-9E4CCDFCA1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0" y="0"/>
            <a:ext cx="12192000" cy="3429000"/>
          </a:xfrm>
        </p:spPr>
      </p:pic>
      <p:sp>
        <p:nvSpPr>
          <p:cNvPr id="9" name="Titel 8">
            <a:extLst>
              <a:ext uri="{FF2B5EF4-FFF2-40B4-BE49-F238E27FC236}">
                <a16:creationId xmlns:a16="http://schemas.microsoft.com/office/drawing/2014/main" id="{1EE5A625-CF8D-4DB8-B64A-918374A7C3E4}"/>
              </a:ext>
            </a:extLst>
          </p:cNvPr>
          <p:cNvSpPr>
            <a:spLocks noGrp="1"/>
          </p:cNvSpPr>
          <p:nvPr>
            <p:ph type="title"/>
          </p:nvPr>
        </p:nvSpPr>
        <p:spPr>
          <a:xfrm>
            <a:off x="0" y="0"/>
            <a:ext cx="4979988" cy="6858000"/>
          </a:xfrm>
        </p:spPr>
        <p:txBody>
          <a:bodyPr rtlCol="0"/>
          <a:lstStyle/>
          <a:p>
            <a:pPr rtl="0"/>
            <a:r>
              <a:rPr lang="de-DE"/>
              <a:t>Produktvorteile</a:t>
            </a:r>
          </a:p>
        </p:txBody>
      </p:sp>
      <p:sp>
        <p:nvSpPr>
          <p:cNvPr id="12" name="Datumsplatzhalter 11">
            <a:extLst>
              <a:ext uri="{FF2B5EF4-FFF2-40B4-BE49-F238E27FC236}">
                <a16:creationId xmlns:a16="http://schemas.microsoft.com/office/drawing/2014/main" id="{F9D1E4F5-C5CC-4509-A364-CC20767557A7}"/>
              </a:ext>
            </a:extLst>
          </p:cNvPr>
          <p:cNvSpPr>
            <a:spLocks noGrp="1"/>
          </p:cNvSpPr>
          <p:nvPr>
            <p:ph type="dt" sz="half" idx="2"/>
          </p:nvPr>
        </p:nvSpPr>
        <p:spPr>
          <a:xfrm>
            <a:off x="838200" y="6356350"/>
            <a:ext cx="2743200" cy="365125"/>
          </a:xfrm>
        </p:spPr>
        <p:txBody>
          <a:bodyPr rtlCol="0"/>
          <a:lstStyle/>
          <a:p>
            <a:pPr rtl="0"/>
            <a:r>
              <a:rPr lang="de-DE" sz="1000" dirty="0"/>
              <a:t>20XX</a:t>
            </a:r>
          </a:p>
        </p:txBody>
      </p:sp>
      <p:sp>
        <p:nvSpPr>
          <p:cNvPr id="13" name="Fußzeilenplatzhalter 12">
            <a:extLst>
              <a:ext uri="{FF2B5EF4-FFF2-40B4-BE49-F238E27FC236}">
                <a16:creationId xmlns:a16="http://schemas.microsoft.com/office/drawing/2014/main" id="{106CB055-2C7B-4271-88ED-F5872EAF95F7}"/>
              </a:ext>
            </a:extLst>
          </p:cNvPr>
          <p:cNvSpPr>
            <a:spLocks noGrp="1"/>
          </p:cNvSpPr>
          <p:nvPr>
            <p:ph type="ftr" sz="quarter" idx="3"/>
          </p:nvPr>
        </p:nvSpPr>
        <p:spPr>
          <a:xfrm>
            <a:off x="4038600" y="6356350"/>
            <a:ext cx="4114800" cy="365125"/>
          </a:xfrm>
        </p:spPr>
        <p:txBody>
          <a:bodyPr rtlCol="0"/>
          <a:lstStyle/>
          <a:p>
            <a:pPr rtl="0"/>
            <a:r>
              <a:rPr lang="de-DE" sz="1000" dirty="0"/>
              <a:t>Verkaufspräsentation</a:t>
            </a:r>
          </a:p>
        </p:txBody>
      </p:sp>
      <p:sp>
        <p:nvSpPr>
          <p:cNvPr id="14" name="Foliennummernplatzhalter 13">
            <a:extLst>
              <a:ext uri="{FF2B5EF4-FFF2-40B4-BE49-F238E27FC236}">
                <a16:creationId xmlns:a16="http://schemas.microsoft.com/office/drawing/2014/main" id="{1C31DFE7-B40B-46F0-B411-4719122FE54E}"/>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de-DE" sz="1000" smtClean="0"/>
              <a:pPr/>
              <a:t>6</a:t>
            </a:fld>
            <a:endParaRPr lang="de-DE" sz="1000"/>
          </a:p>
        </p:txBody>
      </p:sp>
      <p:sp>
        <p:nvSpPr>
          <p:cNvPr id="23" name="Textplatzhalter 22">
            <a:extLst>
              <a:ext uri="{FF2B5EF4-FFF2-40B4-BE49-F238E27FC236}">
                <a16:creationId xmlns:a16="http://schemas.microsoft.com/office/drawing/2014/main" id="{8662E445-5222-442C-9812-2FA51B852A71}"/>
              </a:ext>
            </a:extLst>
          </p:cNvPr>
          <p:cNvSpPr>
            <a:spLocks noGrp="1"/>
          </p:cNvSpPr>
          <p:nvPr>
            <p:ph type="body" sz="quarter" idx="16"/>
          </p:nvPr>
        </p:nvSpPr>
        <p:spPr>
          <a:xfrm>
            <a:off x="5743575" y="3972253"/>
            <a:ext cx="5859420" cy="1769419"/>
          </a:xfrm>
        </p:spPr>
        <p:txBody>
          <a:bodyPr rtlCol="0"/>
          <a:lstStyle/>
          <a:p>
            <a:pPr rtl="0"/>
            <a:r>
              <a:rPr lang="de-DE"/>
              <a:t>Cooles und stilvolles Produkt</a:t>
            </a:r>
          </a:p>
          <a:p>
            <a:pPr rtl="0"/>
            <a:r>
              <a:rPr lang="de-DE"/>
              <a:t>Bereiche für Community-Verbindungen</a:t>
            </a:r>
          </a:p>
          <a:p>
            <a:pPr rtl="0"/>
            <a:r>
              <a:rPr lang="de-DE"/>
              <a:t>Online-Store und Markttausch</a:t>
            </a:r>
          </a:p>
        </p:txBody>
      </p:sp>
      <p:sp>
        <p:nvSpPr>
          <p:cNvPr id="127" name="Rechteck 126">
            <a:extLst>
              <a:ext uri="{FF2B5EF4-FFF2-40B4-BE49-F238E27FC236}">
                <a16:creationId xmlns:a16="http://schemas.microsoft.com/office/drawing/2014/main" id="{DD11EA8B-DB5B-4136-99D3-4D19B66922C1}"/>
              </a:ext>
              <a:ext uri="{C183D7F6-B498-43B3-948B-1728B52AA6E4}">
                <adec:decorative xmlns:adec="http://schemas.microsoft.com/office/drawing/2017/decorative" val="1"/>
              </a:ext>
            </a:extLst>
          </p:cNvPr>
          <p:cNvSpPr/>
          <p:nvPr/>
        </p:nvSpPr>
        <p:spPr>
          <a:xfrm>
            <a:off x="829486" y="4715995"/>
            <a:ext cx="3282916" cy="64069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Tree>
    <p:extLst>
      <p:ext uri="{BB962C8B-B14F-4D97-AF65-F5344CB8AC3E}">
        <p14:creationId xmlns:p14="http://schemas.microsoft.com/office/powerpoint/2010/main" val="398444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5" descr="Ein Bild mit Gras, Himmel, Außenbereich, Feld">
            <a:extLst>
              <a:ext uri="{FF2B5EF4-FFF2-40B4-BE49-F238E27FC236}">
                <a16:creationId xmlns:a16="http://schemas.microsoft.com/office/drawing/2014/main" id="{C1B138FC-3C84-469E-A058-94102F777E5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5" name="Titel 4">
            <a:extLst>
              <a:ext uri="{FF2B5EF4-FFF2-40B4-BE49-F238E27FC236}">
                <a16:creationId xmlns:a16="http://schemas.microsoft.com/office/drawing/2014/main" id="{0341AF6A-3D5A-4E1F-AF01-A82A15DA56A4}"/>
              </a:ext>
            </a:extLst>
          </p:cNvPr>
          <p:cNvSpPr>
            <a:spLocks noGrp="1"/>
          </p:cNvSpPr>
          <p:nvPr>
            <p:ph type="title"/>
          </p:nvPr>
        </p:nvSpPr>
        <p:spPr>
          <a:xfrm>
            <a:off x="0" y="2375848"/>
            <a:ext cx="12192000" cy="4491182"/>
          </a:xfrm>
        </p:spPr>
        <p:txBody>
          <a:bodyPr rtlCol="0"/>
          <a:lstStyle/>
          <a:p>
            <a:pPr rtl="0">
              <a:lnSpc>
                <a:spcPct val="110000"/>
              </a:lnSpc>
              <a:spcBef>
                <a:spcPts val="0"/>
              </a:spcBef>
            </a:pPr>
            <a:r>
              <a:rPr lang="de-DE" sz="4800"/>
              <a:t>Unterneh-mensübersicht</a:t>
            </a:r>
          </a:p>
        </p:txBody>
      </p:sp>
      <p:sp>
        <p:nvSpPr>
          <p:cNvPr id="10" name="Rechteck 9">
            <a:extLst>
              <a:ext uri="{FF2B5EF4-FFF2-40B4-BE49-F238E27FC236}">
                <a16:creationId xmlns:a16="http://schemas.microsoft.com/office/drawing/2014/main" id="{A8B3045B-F983-455A-805B-F6137A20774C}"/>
              </a:ext>
              <a:ext uri="{C183D7F6-B498-43B3-948B-1728B52AA6E4}">
                <adec:decorative xmlns:adec="http://schemas.microsoft.com/office/drawing/2017/decorative" val="1"/>
              </a:ext>
            </a:extLst>
          </p:cNvPr>
          <p:cNvSpPr/>
          <p:nvPr/>
        </p:nvSpPr>
        <p:spPr>
          <a:xfrm>
            <a:off x="0" y="9030"/>
            <a:ext cx="12192000" cy="2366818"/>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4" name="Rechteck 23">
            <a:extLst>
              <a:ext uri="{FF2B5EF4-FFF2-40B4-BE49-F238E27FC236}">
                <a16:creationId xmlns:a16="http://schemas.microsoft.com/office/drawing/2014/main" id="{3237E011-7540-4769-B01C-BBFC9632DD3A}"/>
              </a:ext>
              <a:ext uri="{C183D7F6-B498-43B3-948B-1728B52AA6E4}">
                <adec:decorative xmlns:adec="http://schemas.microsoft.com/office/drawing/2017/decorative" val="1"/>
              </a:ext>
            </a:extLst>
          </p:cNvPr>
          <p:cNvSpPr/>
          <p:nvPr/>
        </p:nvSpPr>
        <p:spPr>
          <a:xfrm>
            <a:off x="3258613" y="2199636"/>
            <a:ext cx="5674774" cy="243746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Tree>
    <p:extLst>
      <p:ext uri="{BB962C8B-B14F-4D97-AF65-F5344CB8AC3E}">
        <p14:creationId xmlns:p14="http://schemas.microsoft.com/office/powerpoint/2010/main" val="424127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platzhalter 33" descr="Ein Bild mit Gras, Außenbereich, Natur, Feld, Sonnenuntergang">
            <a:extLst>
              <a:ext uri="{FF2B5EF4-FFF2-40B4-BE49-F238E27FC236}">
                <a16:creationId xmlns:a16="http://schemas.microsoft.com/office/drawing/2014/main" id="{C4BDBB22-6AEB-49C9-9E42-0CA929FFB7A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1" y="0"/>
            <a:ext cx="6772276" cy="6858000"/>
          </a:xfrm>
        </p:spPr>
      </p:pic>
      <p:sp>
        <p:nvSpPr>
          <p:cNvPr id="47" name="Titel 46">
            <a:extLst>
              <a:ext uri="{FF2B5EF4-FFF2-40B4-BE49-F238E27FC236}">
                <a16:creationId xmlns:a16="http://schemas.microsoft.com/office/drawing/2014/main" id="{3F9E60C6-15AA-4C95-9519-652CD08A827C}"/>
              </a:ext>
            </a:extLst>
          </p:cNvPr>
          <p:cNvSpPr>
            <a:spLocks noGrp="1"/>
          </p:cNvSpPr>
          <p:nvPr>
            <p:ph type="title"/>
          </p:nvPr>
        </p:nvSpPr>
        <p:spPr>
          <a:xfrm>
            <a:off x="1765710" y="790901"/>
            <a:ext cx="3240856" cy="640698"/>
          </a:xfrm>
        </p:spPr>
        <p:txBody>
          <a:bodyPr rtlCol="0"/>
          <a:lstStyle/>
          <a:p>
            <a:pPr rtl="0"/>
            <a:r>
              <a:rPr lang="de-DE"/>
              <a:t>Geschäftsmodell</a:t>
            </a:r>
          </a:p>
        </p:txBody>
      </p:sp>
      <p:sp>
        <p:nvSpPr>
          <p:cNvPr id="80" name="Textplatzhalter 79">
            <a:extLst>
              <a:ext uri="{FF2B5EF4-FFF2-40B4-BE49-F238E27FC236}">
                <a16:creationId xmlns:a16="http://schemas.microsoft.com/office/drawing/2014/main" id="{1E23B707-4619-411F-BCA9-9F153721B295}"/>
              </a:ext>
            </a:extLst>
          </p:cNvPr>
          <p:cNvSpPr>
            <a:spLocks noGrp="1"/>
          </p:cNvSpPr>
          <p:nvPr>
            <p:ph type="body" sz="quarter" idx="16"/>
          </p:nvPr>
        </p:nvSpPr>
        <p:spPr>
          <a:xfrm>
            <a:off x="7822086" y="826720"/>
            <a:ext cx="3421103" cy="426393"/>
          </a:xfrm>
        </p:spPr>
        <p:txBody>
          <a:bodyPr rtlCol="0"/>
          <a:lstStyle/>
          <a:p>
            <a:pPr rtl="0"/>
            <a:r>
              <a:rPr lang="de-DE"/>
              <a:t>Recherche</a:t>
            </a:r>
          </a:p>
        </p:txBody>
      </p:sp>
      <p:sp>
        <p:nvSpPr>
          <p:cNvPr id="79" name="Textplatzhalter 78">
            <a:extLst>
              <a:ext uri="{FF2B5EF4-FFF2-40B4-BE49-F238E27FC236}">
                <a16:creationId xmlns:a16="http://schemas.microsoft.com/office/drawing/2014/main" id="{82E2372A-C3D6-4099-889B-9004AC815EC5}"/>
              </a:ext>
            </a:extLst>
          </p:cNvPr>
          <p:cNvSpPr>
            <a:spLocks noGrp="1"/>
          </p:cNvSpPr>
          <p:nvPr>
            <p:ph type="body" sz="quarter" idx="12"/>
          </p:nvPr>
        </p:nvSpPr>
        <p:spPr>
          <a:xfrm>
            <a:off x="7822086" y="1206225"/>
            <a:ext cx="3421103" cy="1017102"/>
          </a:xfrm>
        </p:spPr>
        <p:txBody>
          <a:bodyPr rtlCol="0"/>
          <a:lstStyle/>
          <a:p>
            <a:pPr rtl="0"/>
            <a:r>
              <a:rPr lang="de-DE" dirty="0"/>
              <a:t>Unsere Forschung basiert auf Markttrends und sozialen Medien</a:t>
            </a:r>
          </a:p>
        </p:txBody>
      </p:sp>
      <p:sp>
        <p:nvSpPr>
          <p:cNvPr id="82" name="Textplatzhalter 81">
            <a:extLst>
              <a:ext uri="{FF2B5EF4-FFF2-40B4-BE49-F238E27FC236}">
                <a16:creationId xmlns:a16="http://schemas.microsoft.com/office/drawing/2014/main" id="{3F5597E2-E045-4B3D-8F17-983390E18BE1}"/>
              </a:ext>
            </a:extLst>
          </p:cNvPr>
          <p:cNvSpPr>
            <a:spLocks noGrp="1"/>
          </p:cNvSpPr>
          <p:nvPr>
            <p:ph type="body" sz="quarter" idx="18"/>
          </p:nvPr>
        </p:nvSpPr>
        <p:spPr>
          <a:xfrm>
            <a:off x="7822086" y="2666702"/>
            <a:ext cx="3421103" cy="426393"/>
          </a:xfrm>
        </p:spPr>
        <p:txBody>
          <a:bodyPr rtlCol="0"/>
          <a:lstStyle/>
          <a:p>
            <a:pPr rtl="0"/>
            <a:r>
              <a:rPr lang="de-DE"/>
              <a:t>Zusammenfassung</a:t>
            </a:r>
          </a:p>
        </p:txBody>
      </p:sp>
      <p:sp>
        <p:nvSpPr>
          <p:cNvPr id="81" name="Textplatzhalter 80">
            <a:extLst>
              <a:ext uri="{FF2B5EF4-FFF2-40B4-BE49-F238E27FC236}">
                <a16:creationId xmlns:a16="http://schemas.microsoft.com/office/drawing/2014/main" id="{A64F1920-095B-403C-80E1-A2F024F58071}"/>
              </a:ext>
            </a:extLst>
          </p:cNvPr>
          <p:cNvSpPr>
            <a:spLocks noGrp="1"/>
          </p:cNvSpPr>
          <p:nvPr>
            <p:ph type="body" sz="quarter" idx="17"/>
          </p:nvPr>
        </p:nvSpPr>
        <p:spPr>
          <a:xfrm>
            <a:off x="7822086" y="3046207"/>
            <a:ext cx="3646660" cy="1440270"/>
          </a:xfrm>
        </p:spPr>
        <p:txBody>
          <a:bodyPr rtlCol="0"/>
          <a:lstStyle/>
          <a:p>
            <a:pPr rtl="0"/>
            <a:r>
              <a:rPr lang="de-DE" dirty="0"/>
              <a:t>Wir sind der Meinung, dass Menschen mehr Produkte benötigen, die speziell für diesen Nischenmarkt bestimmt sind.</a:t>
            </a:r>
          </a:p>
        </p:txBody>
      </p:sp>
      <p:sp>
        <p:nvSpPr>
          <p:cNvPr id="84" name="Textplatzhalter 83">
            <a:extLst>
              <a:ext uri="{FF2B5EF4-FFF2-40B4-BE49-F238E27FC236}">
                <a16:creationId xmlns:a16="http://schemas.microsoft.com/office/drawing/2014/main" id="{60D23A3B-7061-4A85-9612-37B1F1EFF97E}"/>
              </a:ext>
            </a:extLst>
          </p:cNvPr>
          <p:cNvSpPr>
            <a:spLocks noGrp="1"/>
          </p:cNvSpPr>
          <p:nvPr>
            <p:ph type="body" sz="quarter" idx="20"/>
          </p:nvPr>
        </p:nvSpPr>
        <p:spPr>
          <a:xfrm>
            <a:off x="7822086" y="4536575"/>
            <a:ext cx="3421103" cy="426393"/>
          </a:xfrm>
        </p:spPr>
        <p:txBody>
          <a:bodyPr rtlCol="0"/>
          <a:lstStyle/>
          <a:p>
            <a:pPr rtl="0"/>
            <a:r>
              <a:rPr lang="de-DE"/>
              <a:t>Design</a:t>
            </a:r>
          </a:p>
        </p:txBody>
      </p:sp>
      <p:sp>
        <p:nvSpPr>
          <p:cNvPr id="83" name="Textplatzhalter 82">
            <a:extLst>
              <a:ext uri="{FF2B5EF4-FFF2-40B4-BE49-F238E27FC236}">
                <a16:creationId xmlns:a16="http://schemas.microsoft.com/office/drawing/2014/main" id="{CC67F132-FEAB-45AE-BAFB-DCA57F360572}"/>
              </a:ext>
            </a:extLst>
          </p:cNvPr>
          <p:cNvSpPr>
            <a:spLocks noGrp="1"/>
          </p:cNvSpPr>
          <p:nvPr>
            <p:ph type="body" sz="quarter" idx="19"/>
          </p:nvPr>
        </p:nvSpPr>
        <p:spPr>
          <a:xfrm>
            <a:off x="7822086" y="4916080"/>
            <a:ext cx="3421103" cy="1017102"/>
          </a:xfrm>
        </p:spPr>
        <p:txBody>
          <a:bodyPr rtlCol="0"/>
          <a:lstStyle/>
          <a:p>
            <a:pPr rtl="0"/>
            <a:r>
              <a:rPr lang="de-DE" dirty="0"/>
              <a:t>Minimalistisch und einfach zu bedienen</a:t>
            </a:r>
          </a:p>
        </p:txBody>
      </p:sp>
      <p:sp>
        <p:nvSpPr>
          <p:cNvPr id="26" name="Datumsplatzhalter 25">
            <a:extLst>
              <a:ext uri="{FF2B5EF4-FFF2-40B4-BE49-F238E27FC236}">
                <a16:creationId xmlns:a16="http://schemas.microsoft.com/office/drawing/2014/main" id="{56EA46CF-9FAA-46C0-BD37-C79A26B75D16}"/>
              </a:ext>
            </a:extLst>
          </p:cNvPr>
          <p:cNvSpPr>
            <a:spLocks noGrp="1"/>
          </p:cNvSpPr>
          <p:nvPr>
            <p:ph type="dt" sz="half" idx="2"/>
          </p:nvPr>
        </p:nvSpPr>
        <p:spPr>
          <a:xfrm>
            <a:off x="838200" y="6356350"/>
            <a:ext cx="1590675" cy="365125"/>
          </a:xfrm>
        </p:spPr>
        <p:txBody>
          <a:bodyPr rtlCol="0"/>
          <a:lstStyle/>
          <a:p>
            <a:pPr rtl="0"/>
            <a:r>
              <a:rPr lang="de-DE" sz="1000" dirty="0"/>
              <a:t>20XX</a:t>
            </a:r>
          </a:p>
        </p:txBody>
      </p:sp>
      <p:sp>
        <p:nvSpPr>
          <p:cNvPr id="27" name="Fußzeilenplatzhalter 26">
            <a:extLst>
              <a:ext uri="{FF2B5EF4-FFF2-40B4-BE49-F238E27FC236}">
                <a16:creationId xmlns:a16="http://schemas.microsoft.com/office/drawing/2014/main" id="{CA8CE3DC-A478-4227-82A4-F4E05F737AA4}"/>
              </a:ext>
            </a:extLst>
          </p:cNvPr>
          <p:cNvSpPr>
            <a:spLocks noGrp="1"/>
          </p:cNvSpPr>
          <p:nvPr>
            <p:ph type="ftr" sz="quarter" idx="3"/>
          </p:nvPr>
        </p:nvSpPr>
        <p:spPr>
          <a:xfrm>
            <a:off x="6473608" y="6356350"/>
            <a:ext cx="2743200" cy="365125"/>
          </a:xfrm>
        </p:spPr>
        <p:txBody>
          <a:bodyPr rtlCol="0"/>
          <a:lstStyle/>
          <a:p>
            <a:pPr rtl="0"/>
            <a:r>
              <a:rPr lang="de-DE" sz="1000" dirty="0"/>
              <a:t>Verkaufspräsentation</a:t>
            </a:r>
          </a:p>
        </p:txBody>
      </p:sp>
      <p:sp>
        <p:nvSpPr>
          <p:cNvPr id="28" name="Foliennummernplatzhalter 27">
            <a:extLst>
              <a:ext uri="{FF2B5EF4-FFF2-40B4-BE49-F238E27FC236}">
                <a16:creationId xmlns:a16="http://schemas.microsoft.com/office/drawing/2014/main" id="{1FFD6689-1CFE-4E13-B717-1E5B52BDCFCD}"/>
              </a:ext>
            </a:extLst>
          </p:cNvPr>
          <p:cNvSpPr>
            <a:spLocks noGrp="1"/>
          </p:cNvSpPr>
          <p:nvPr>
            <p:ph type="sldNum" sz="quarter" idx="4"/>
          </p:nvPr>
        </p:nvSpPr>
        <p:spPr>
          <a:xfrm>
            <a:off x="9791700" y="6356350"/>
            <a:ext cx="1562100" cy="365125"/>
          </a:xfrm>
        </p:spPr>
        <p:txBody>
          <a:bodyPr rtlCol="0"/>
          <a:lstStyle/>
          <a:p>
            <a:pPr rtl="0"/>
            <a:fld id="{EA87306C-81BA-4795-A5CA-9392456A8C1E}" type="slidenum">
              <a:rPr lang="de-DE" sz="1000" smtClean="0"/>
              <a:pPr/>
              <a:t>8</a:t>
            </a:fld>
            <a:endParaRPr lang="de-DE" sz="1000"/>
          </a:p>
        </p:txBody>
      </p:sp>
      <p:sp>
        <p:nvSpPr>
          <p:cNvPr id="29" name="Rechteck 14">
            <a:extLst>
              <a:ext uri="{FF2B5EF4-FFF2-40B4-BE49-F238E27FC236}">
                <a16:creationId xmlns:a16="http://schemas.microsoft.com/office/drawing/2014/main" id="{C7070E84-7C6C-417F-AB09-EC34EAFFD611}"/>
              </a:ext>
              <a:ext uri="{C183D7F6-B498-43B3-948B-1728B52AA6E4}">
                <adec:decorative xmlns:adec="http://schemas.microsoft.com/office/drawing/2017/decorative" val="1"/>
              </a:ext>
            </a:extLst>
          </p:cNvPr>
          <p:cNvSpPr/>
          <p:nvPr/>
        </p:nvSpPr>
        <p:spPr>
          <a:xfrm>
            <a:off x="3383071" y="0"/>
            <a:ext cx="3376958" cy="6858000"/>
          </a:xfrm>
          <a:custGeom>
            <a:avLst/>
            <a:gdLst>
              <a:gd name="connsiteX0" fmla="*/ 0 w 8808322"/>
              <a:gd name="connsiteY0" fmla="*/ 0 h 6858000"/>
              <a:gd name="connsiteX1" fmla="*/ 8808322 w 8808322"/>
              <a:gd name="connsiteY1" fmla="*/ 0 h 6858000"/>
              <a:gd name="connsiteX2" fmla="*/ 8808322 w 8808322"/>
              <a:gd name="connsiteY2" fmla="*/ 6858000 h 6858000"/>
              <a:gd name="connsiteX3" fmla="*/ 0 w 8808322"/>
              <a:gd name="connsiteY3" fmla="*/ 6858000 h 6858000"/>
              <a:gd name="connsiteX4" fmla="*/ 0 w 8808322"/>
              <a:gd name="connsiteY4" fmla="*/ 0 h 6858000"/>
              <a:gd name="connsiteX0" fmla="*/ 398 w 8808720"/>
              <a:gd name="connsiteY0" fmla="*/ 0 h 6858000"/>
              <a:gd name="connsiteX1" fmla="*/ 8808720 w 8808720"/>
              <a:gd name="connsiteY1" fmla="*/ 0 h 6858000"/>
              <a:gd name="connsiteX2" fmla="*/ 8808720 w 8808720"/>
              <a:gd name="connsiteY2" fmla="*/ 6858000 h 6858000"/>
              <a:gd name="connsiteX3" fmla="*/ 398 w 8808720"/>
              <a:gd name="connsiteY3" fmla="*/ 6858000 h 6858000"/>
              <a:gd name="connsiteX4" fmla="*/ 0 w 8808720"/>
              <a:gd name="connsiteY4" fmla="*/ 1417320 h 6858000"/>
              <a:gd name="connsiteX5" fmla="*/ 398 w 8808720"/>
              <a:gd name="connsiteY5"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101918 w 8910240"/>
              <a:gd name="connsiteY0" fmla="*/ 0 h 6858000"/>
              <a:gd name="connsiteX1" fmla="*/ 8910240 w 8910240"/>
              <a:gd name="connsiteY1" fmla="*/ 0 h 6858000"/>
              <a:gd name="connsiteX2" fmla="*/ 8910240 w 8910240"/>
              <a:gd name="connsiteY2" fmla="*/ 6858000 h 6858000"/>
              <a:gd name="connsiteX3" fmla="*/ 101918 w 8910240"/>
              <a:gd name="connsiteY3" fmla="*/ 6858000 h 6858000"/>
              <a:gd name="connsiteX4" fmla="*/ 101520 w 8910240"/>
              <a:gd name="connsiteY4" fmla="*/ 1417320 h 6858000"/>
              <a:gd name="connsiteX5" fmla="*/ 1549320 w 8910240"/>
              <a:gd name="connsiteY5" fmla="*/ 1417320 h 6858000"/>
              <a:gd name="connsiteX6" fmla="*/ 1541700 w 8910240"/>
              <a:gd name="connsiteY6" fmla="*/ 822960 h 6858000"/>
              <a:gd name="connsiteX7" fmla="*/ 109140 w 8910240"/>
              <a:gd name="connsiteY7" fmla="*/ 822960 h 6858000"/>
              <a:gd name="connsiteX8" fmla="*/ 101918 w 8910240"/>
              <a:gd name="connsiteY8" fmla="*/ 0 h 6858000"/>
              <a:gd name="connsiteX0" fmla="*/ 607 w 8808929"/>
              <a:gd name="connsiteY0" fmla="*/ 0 h 6858000"/>
              <a:gd name="connsiteX1" fmla="*/ 8808929 w 8808929"/>
              <a:gd name="connsiteY1" fmla="*/ 0 h 6858000"/>
              <a:gd name="connsiteX2" fmla="*/ 8808929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8808929"/>
              <a:gd name="connsiteY0" fmla="*/ 0 h 6858000"/>
              <a:gd name="connsiteX1" fmla="*/ 8808929 w 8808929"/>
              <a:gd name="connsiteY1" fmla="*/ 0 h 6858000"/>
              <a:gd name="connsiteX2" fmla="*/ 3366072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3376958"/>
              <a:gd name="connsiteY0" fmla="*/ 0 h 6858000"/>
              <a:gd name="connsiteX1" fmla="*/ 3376958 w 3376958"/>
              <a:gd name="connsiteY1" fmla="*/ 0 h 6858000"/>
              <a:gd name="connsiteX2" fmla="*/ 3366072 w 3376958"/>
              <a:gd name="connsiteY2" fmla="*/ 6858000 h 6858000"/>
              <a:gd name="connsiteX3" fmla="*/ 607 w 3376958"/>
              <a:gd name="connsiteY3" fmla="*/ 6858000 h 6858000"/>
              <a:gd name="connsiteX4" fmla="*/ 209 w 3376958"/>
              <a:gd name="connsiteY4" fmla="*/ 1417320 h 6858000"/>
              <a:gd name="connsiteX5" fmla="*/ 1448009 w 3376958"/>
              <a:gd name="connsiteY5" fmla="*/ 1417320 h 6858000"/>
              <a:gd name="connsiteX6" fmla="*/ 1440389 w 3376958"/>
              <a:gd name="connsiteY6" fmla="*/ 822960 h 6858000"/>
              <a:gd name="connsiteX7" fmla="*/ 7829 w 3376958"/>
              <a:gd name="connsiteY7" fmla="*/ 822960 h 6858000"/>
              <a:gd name="connsiteX8" fmla="*/ 607 w 3376958"/>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6958" h="6858000">
                <a:moveTo>
                  <a:pt x="607" y="0"/>
                </a:moveTo>
                <a:lnTo>
                  <a:pt x="3376958" y="0"/>
                </a:lnTo>
                <a:cubicBezTo>
                  <a:pt x="3373329" y="2286000"/>
                  <a:pt x="3369701" y="4572000"/>
                  <a:pt x="3366072" y="6858000"/>
                </a:cubicBezTo>
                <a:lnTo>
                  <a:pt x="607" y="6858000"/>
                </a:lnTo>
                <a:cubicBezTo>
                  <a:pt x="474" y="5044440"/>
                  <a:pt x="342" y="3230880"/>
                  <a:pt x="209" y="1417320"/>
                </a:cubicBezTo>
                <a:cubicBezTo>
                  <a:pt x="-1127" y="1400810"/>
                  <a:pt x="1470803" y="1409700"/>
                  <a:pt x="1448009" y="1417320"/>
                </a:cubicBezTo>
                <a:cubicBezTo>
                  <a:pt x="1444199" y="1253490"/>
                  <a:pt x="1453023" y="1028700"/>
                  <a:pt x="1440389" y="822960"/>
                </a:cubicBezTo>
                <a:lnTo>
                  <a:pt x="7829" y="822960"/>
                </a:lnTo>
                <a:cubicBezTo>
                  <a:pt x="4085" y="533400"/>
                  <a:pt x="-1933" y="316230"/>
                  <a:pt x="607" y="0"/>
                </a:cubicBezTo>
                <a:close/>
              </a:path>
            </a:pathLst>
          </a:cu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Tree>
    <p:extLst>
      <p:ext uri="{BB962C8B-B14F-4D97-AF65-F5344CB8AC3E}">
        <p14:creationId xmlns:p14="http://schemas.microsoft.com/office/powerpoint/2010/main" val="86075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id="{5BCCD6C8-F91D-4A81-8513-B31078BBC009}"/>
              </a:ext>
            </a:extLst>
          </p:cNvPr>
          <p:cNvSpPr>
            <a:spLocks noGrp="1"/>
          </p:cNvSpPr>
          <p:nvPr>
            <p:ph type="title"/>
          </p:nvPr>
        </p:nvSpPr>
        <p:spPr>
          <a:xfrm>
            <a:off x="808382" y="422661"/>
            <a:ext cx="5200532" cy="720399"/>
          </a:xfrm>
        </p:spPr>
        <p:txBody>
          <a:bodyPr rtlCol="0"/>
          <a:lstStyle/>
          <a:p>
            <a:pPr rtl="0"/>
            <a:r>
              <a:rPr lang="de-DE"/>
              <a:t>Übersicht über den Markt</a:t>
            </a:r>
          </a:p>
        </p:txBody>
      </p:sp>
      <p:sp>
        <p:nvSpPr>
          <p:cNvPr id="63" name="Textplatzhalter 62">
            <a:extLst>
              <a:ext uri="{FF2B5EF4-FFF2-40B4-BE49-F238E27FC236}">
                <a16:creationId xmlns:a16="http://schemas.microsoft.com/office/drawing/2014/main" id="{9F219F7A-AA8D-44E8-85C6-7B9E43B2FEA2}"/>
              </a:ext>
            </a:extLst>
          </p:cNvPr>
          <p:cNvSpPr>
            <a:spLocks noGrp="1"/>
          </p:cNvSpPr>
          <p:nvPr>
            <p:ph type="body" sz="quarter" idx="16"/>
          </p:nvPr>
        </p:nvSpPr>
        <p:spPr>
          <a:xfrm>
            <a:off x="920003" y="1617548"/>
            <a:ext cx="876929" cy="720399"/>
          </a:xfrm>
        </p:spPr>
        <p:txBody>
          <a:bodyPr rtlCol="0"/>
          <a:lstStyle/>
          <a:p>
            <a:pPr rtl="0"/>
            <a:r>
              <a:rPr lang="de-DE" sz="1300" dirty="0"/>
              <a:t>3 Mrd. €</a:t>
            </a:r>
          </a:p>
        </p:txBody>
      </p:sp>
      <p:sp>
        <p:nvSpPr>
          <p:cNvPr id="100" name="Textplatzhalter 99">
            <a:extLst>
              <a:ext uri="{FF2B5EF4-FFF2-40B4-BE49-F238E27FC236}">
                <a16:creationId xmlns:a16="http://schemas.microsoft.com/office/drawing/2014/main" id="{20C05462-50C1-47AC-B864-6331DA480340}"/>
              </a:ext>
            </a:extLst>
          </p:cNvPr>
          <p:cNvSpPr>
            <a:spLocks noGrp="1"/>
          </p:cNvSpPr>
          <p:nvPr>
            <p:ph type="body" sz="quarter" idx="18"/>
          </p:nvPr>
        </p:nvSpPr>
        <p:spPr>
          <a:xfrm>
            <a:off x="920003" y="3180036"/>
            <a:ext cx="876930" cy="720400"/>
          </a:xfrm>
        </p:spPr>
        <p:txBody>
          <a:bodyPr rtlCol="0"/>
          <a:lstStyle/>
          <a:p>
            <a:pPr rtl="0"/>
            <a:r>
              <a:rPr lang="de-DE" sz="1300" dirty="0"/>
              <a:t>2 Mrd. €</a:t>
            </a:r>
          </a:p>
        </p:txBody>
      </p:sp>
      <p:sp>
        <p:nvSpPr>
          <p:cNvPr id="102" name="Textplatzhalter 101">
            <a:extLst>
              <a:ext uri="{FF2B5EF4-FFF2-40B4-BE49-F238E27FC236}">
                <a16:creationId xmlns:a16="http://schemas.microsoft.com/office/drawing/2014/main" id="{26F75E59-B08F-4122-977F-72EEC91E5B7F}"/>
              </a:ext>
            </a:extLst>
          </p:cNvPr>
          <p:cNvSpPr>
            <a:spLocks noGrp="1"/>
          </p:cNvSpPr>
          <p:nvPr>
            <p:ph type="body" sz="quarter" idx="20"/>
          </p:nvPr>
        </p:nvSpPr>
        <p:spPr>
          <a:xfrm>
            <a:off x="920003" y="4760985"/>
            <a:ext cx="876930" cy="720400"/>
          </a:xfrm>
        </p:spPr>
        <p:txBody>
          <a:bodyPr rtlCol="0"/>
          <a:lstStyle/>
          <a:p>
            <a:pPr rtl="0"/>
            <a:r>
              <a:rPr lang="de-DE" sz="1300" dirty="0"/>
              <a:t>1 Mrd. €</a:t>
            </a:r>
          </a:p>
        </p:txBody>
      </p:sp>
      <p:sp>
        <p:nvSpPr>
          <p:cNvPr id="62" name="Textplatzhalter 61">
            <a:extLst>
              <a:ext uri="{FF2B5EF4-FFF2-40B4-BE49-F238E27FC236}">
                <a16:creationId xmlns:a16="http://schemas.microsoft.com/office/drawing/2014/main" id="{F0E231FA-A4C7-4627-A14C-74DA402FD943}"/>
              </a:ext>
            </a:extLst>
          </p:cNvPr>
          <p:cNvSpPr>
            <a:spLocks noGrp="1"/>
          </p:cNvSpPr>
          <p:nvPr>
            <p:ph type="body" sz="quarter" idx="12"/>
          </p:nvPr>
        </p:nvSpPr>
        <p:spPr>
          <a:xfrm>
            <a:off x="2102977" y="1456753"/>
            <a:ext cx="3365003" cy="1017102"/>
          </a:xfrm>
        </p:spPr>
        <p:txBody>
          <a:bodyPr rtlCol="0"/>
          <a:lstStyle/>
          <a:p>
            <a:pPr rtl="0"/>
            <a:r>
              <a:rPr lang="de-DE" dirty="0"/>
              <a:t>Gestaltungsmöglichkeit</a:t>
            </a:r>
          </a:p>
          <a:p>
            <a:pPr rtl="0"/>
            <a:r>
              <a:rPr lang="de-DE" dirty="0"/>
              <a:t>Vollständig inklusiver Markt</a:t>
            </a:r>
          </a:p>
          <a:p>
            <a:pPr rtl="0"/>
            <a:r>
              <a:rPr lang="de-DE" dirty="0"/>
              <a:t>Adressierbarer Markt gesamt</a:t>
            </a:r>
          </a:p>
        </p:txBody>
      </p:sp>
      <p:sp>
        <p:nvSpPr>
          <p:cNvPr id="99" name="Textplatzhalter 98">
            <a:extLst>
              <a:ext uri="{FF2B5EF4-FFF2-40B4-BE49-F238E27FC236}">
                <a16:creationId xmlns:a16="http://schemas.microsoft.com/office/drawing/2014/main" id="{5355A1F3-1DF5-4754-82C7-DBE14DBFAC9A}"/>
              </a:ext>
            </a:extLst>
          </p:cNvPr>
          <p:cNvSpPr>
            <a:spLocks noGrp="1"/>
          </p:cNvSpPr>
          <p:nvPr>
            <p:ph type="body" sz="quarter" idx="17"/>
          </p:nvPr>
        </p:nvSpPr>
        <p:spPr>
          <a:xfrm>
            <a:off x="2102977" y="3031685"/>
            <a:ext cx="3638368" cy="1017102"/>
          </a:xfrm>
        </p:spPr>
        <p:txBody>
          <a:bodyPr rtlCol="0"/>
          <a:lstStyle/>
          <a:p>
            <a:pPr rtl="0"/>
            <a:r>
              <a:rPr lang="de-DE" dirty="0"/>
              <a:t>Entwicklungsfreiheit</a:t>
            </a:r>
          </a:p>
          <a:p>
            <a:pPr rtl="0"/>
            <a:r>
              <a:rPr lang="de-DE" dirty="0"/>
              <a:t>Selektiv inklusiver Markt</a:t>
            </a:r>
          </a:p>
          <a:p>
            <a:pPr rtl="0"/>
            <a:r>
              <a:rPr lang="de-DE" dirty="0"/>
              <a:t>Bedienbarer adressierbarer Markt</a:t>
            </a:r>
          </a:p>
        </p:txBody>
      </p:sp>
      <p:sp>
        <p:nvSpPr>
          <p:cNvPr id="101" name="Textplatzhalter 100">
            <a:extLst>
              <a:ext uri="{FF2B5EF4-FFF2-40B4-BE49-F238E27FC236}">
                <a16:creationId xmlns:a16="http://schemas.microsoft.com/office/drawing/2014/main" id="{E67B7AF0-52AF-488F-990C-DB132A565BAD}"/>
              </a:ext>
            </a:extLst>
          </p:cNvPr>
          <p:cNvSpPr>
            <a:spLocks noGrp="1"/>
          </p:cNvSpPr>
          <p:nvPr>
            <p:ph type="body" sz="quarter" idx="19"/>
          </p:nvPr>
        </p:nvSpPr>
        <p:spPr>
          <a:xfrm>
            <a:off x="2102977" y="4612634"/>
            <a:ext cx="3365003" cy="1017102"/>
          </a:xfrm>
        </p:spPr>
        <p:txBody>
          <a:bodyPr rtlCol="0"/>
          <a:lstStyle/>
          <a:p>
            <a:pPr rtl="0"/>
            <a:r>
              <a:rPr lang="de-DE" dirty="0"/>
              <a:t>Wenige Mitbewerber</a:t>
            </a:r>
          </a:p>
          <a:p>
            <a:pPr rtl="0"/>
            <a:r>
              <a:rPr lang="de-DE" dirty="0"/>
              <a:t>Gezielter Markt</a:t>
            </a:r>
          </a:p>
          <a:p>
            <a:pPr rtl="0"/>
            <a:r>
              <a:rPr lang="de-DE" dirty="0"/>
              <a:t>Bedienbarer erzielbarer Markt</a:t>
            </a:r>
          </a:p>
        </p:txBody>
      </p:sp>
      <p:sp>
        <p:nvSpPr>
          <p:cNvPr id="20" name="Datumsplatzhalter 19">
            <a:extLst>
              <a:ext uri="{FF2B5EF4-FFF2-40B4-BE49-F238E27FC236}">
                <a16:creationId xmlns:a16="http://schemas.microsoft.com/office/drawing/2014/main" id="{6118120B-49F2-457A-8FD7-4A9BA3AC6A66}"/>
              </a:ext>
            </a:extLst>
          </p:cNvPr>
          <p:cNvSpPr>
            <a:spLocks noGrp="1"/>
          </p:cNvSpPr>
          <p:nvPr>
            <p:ph type="dt" sz="half" idx="2"/>
          </p:nvPr>
        </p:nvSpPr>
        <p:spPr>
          <a:xfrm>
            <a:off x="0" y="6248018"/>
            <a:ext cx="2435528" cy="614850"/>
          </a:xfrm>
        </p:spPr>
        <p:txBody>
          <a:bodyPr rtlCol="0"/>
          <a:lstStyle/>
          <a:p>
            <a:pPr rtl="0"/>
            <a:r>
              <a:rPr lang="de-DE" sz="1000"/>
              <a:t>20XX</a:t>
            </a:r>
          </a:p>
        </p:txBody>
      </p:sp>
      <p:pic>
        <p:nvPicPr>
          <p:cNvPr id="18" name="Bildplatzhalter 17" descr="Ein Bild einer Pflanze, Gemüse&#10;">
            <a:extLst>
              <a:ext uri="{FF2B5EF4-FFF2-40B4-BE49-F238E27FC236}">
                <a16:creationId xmlns:a16="http://schemas.microsoft.com/office/drawing/2014/main" id="{A5E3392C-C6EB-4B0C-B644-CBD1E6A3442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6384174" y="0"/>
            <a:ext cx="5807825" cy="6858000"/>
          </a:xfrm>
        </p:spPr>
      </p:pic>
      <p:sp>
        <p:nvSpPr>
          <p:cNvPr id="21" name="Fußzeilenplatzhalter 20">
            <a:extLst>
              <a:ext uri="{FF2B5EF4-FFF2-40B4-BE49-F238E27FC236}">
                <a16:creationId xmlns:a16="http://schemas.microsoft.com/office/drawing/2014/main" id="{08ADC8B7-1650-4062-AE08-FC1C3B6ADD76}"/>
              </a:ext>
            </a:extLst>
          </p:cNvPr>
          <p:cNvSpPr>
            <a:spLocks noGrp="1"/>
          </p:cNvSpPr>
          <p:nvPr>
            <p:ph type="ftr" sz="quarter" idx="11"/>
          </p:nvPr>
        </p:nvSpPr>
        <p:spPr>
          <a:xfrm>
            <a:off x="2439762" y="6248018"/>
            <a:ext cx="7267426" cy="620868"/>
          </a:xfrm>
        </p:spPr>
        <p:txBody>
          <a:bodyPr rtlCol="0"/>
          <a:lstStyle/>
          <a:p>
            <a:pPr rtl="0"/>
            <a:r>
              <a:rPr lang="de-DE" sz="1000"/>
              <a:t>Verkaufspräsentation</a:t>
            </a:r>
          </a:p>
        </p:txBody>
      </p:sp>
      <p:sp>
        <p:nvSpPr>
          <p:cNvPr id="22" name="Foliennummernplatzhalter 21">
            <a:extLst>
              <a:ext uri="{FF2B5EF4-FFF2-40B4-BE49-F238E27FC236}">
                <a16:creationId xmlns:a16="http://schemas.microsoft.com/office/drawing/2014/main" id="{071C9AA2-1CCA-4329-B67C-08356C3C3CBC}"/>
              </a:ext>
            </a:extLst>
          </p:cNvPr>
          <p:cNvSpPr>
            <a:spLocks noGrp="1"/>
          </p:cNvSpPr>
          <p:nvPr>
            <p:ph type="sldNum" sz="quarter" idx="4"/>
          </p:nvPr>
        </p:nvSpPr>
        <p:spPr>
          <a:xfrm>
            <a:off x="9707188" y="6248018"/>
            <a:ext cx="2495699" cy="620866"/>
          </a:xfrm>
        </p:spPr>
        <p:txBody>
          <a:bodyPr rtlCol="0"/>
          <a:lstStyle/>
          <a:p>
            <a:pPr rtl="0"/>
            <a:fld id="{EA87306C-81BA-4795-A5CA-9392456A8C1E}" type="slidenum">
              <a:rPr lang="de-DE" sz="1000" smtClean="0"/>
              <a:pPr/>
              <a:t>9</a:t>
            </a:fld>
            <a:endParaRPr lang="de-DE" sz="1000"/>
          </a:p>
        </p:txBody>
      </p:sp>
    </p:spTree>
    <p:extLst>
      <p:ext uri="{BB962C8B-B14F-4D97-AF65-F5344CB8AC3E}">
        <p14:creationId xmlns:p14="http://schemas.microsoft.com/office/powerpoint/2010/main" val="2316932"/>
      </p:ext>
    </p:extLst>
  </p:cSld>
  <p:clrMapOvr>
    <a:masterClrMapping/>
  </p:clrMapOvr>
</p:sld>
</file>

<file path=ppt/theme/theme1.xml><?xml version="1.0" encoding="utf-8"?>
<a:theme xmlns:a="http://schemas.openxmlformats.org/drawingml/2006/main" name="Office-Design">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421_TF16411175_Win32" id="{2B10FF00-0A8C-49AC-931C-94957E734866}" vid="{74407D47-5E65-430B-BA53-D7200C711377}"/>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39292-23DE-4FBC-B000-AFED89AC64F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F1B15C2-B622-4464-872A-FFB13E3A35CE}">
  <ds:schemaRefs>
    <ds:schemaRef ds:uri="http://schemas.microsoft.com/sharepoint/v3/contenttype/forms"/>
  </ds:schemaRefs>
</ds:datastoreItem>
</file>

<file path=customXml/itemProps3.xml><?xml version="1.0" encoding="utf-8"?>
<ds:datastoreItem xmlns:ds="http://schemas.openxmlformats.org/officeDocument/2006/customXml" ds:itemID="{065F1115-A9D1-4ADF-878E-8B9CEB1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{EE396720-9DC2-420C-81FC-0F36D1A6CB2D}tf16411175_win32</Template>
  <TotalTime>0</TotalTime>
  <Words>1154</Words>
  <Application>Microsoft Office PowerPoint</Application>
  <PresentationFormat>Breitbild</PresentationFormat>
  <Paragraphs>380</Paragraphs>
  <Slides>21</Slides>
  <Notes>21</Notes>
  <HiddenSlides>12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Roboto Slab</vt:lpstr>
      <vt:lpstr>Tenorite </vt:lpstr>
      <vt:lpstr>Tenorite Bold</vt:lpstr>
      <vt:lpstr>Office-Design</vt:lpstr>
      <vt:lpstr>Unsere Ortsgruppe</vt:lpstr>
      <vt:lpstr>Über uns</vt:lpstr>
      <vt:lpstr>Wo ist das Problem?</vt:lpstr>
      <vt:lpstr>Unsere Lösungen</vt:lpstr>
      <vt:lpstr>Produktübersicht</vt:lpstr>
      <vt:lpstr>Produktvorteile</vt:lpstr>
      <vt:lpstr>Unterneh-mensübersicht</vt:lpstr>
      <vt:lpstr>Geschäftsmodell</vt:lpstr>
      <vt:lpstr>Übersicht über den Markt</vt:lpstr>
      <vt:lpstr>Marktvergleich</vt:lpstr>
      <vt:lpstr>Unsere Konkurrenz</vt:lpstr>
      <vt:lpstr>Wettbewerbsumfeld</vt:lpstr>
      <vt:lpstr>Wachstumsstrategie</vt:lpstr>
      <vt:lpstr>Traktion</vt:lpstr>
      <vt:lpstr>2-Jahres-Aktionsplan</vt:lpstr>
      <vt:lpstr>Finanzdaten</vt:lpstr>
      <vt:lpstr>Das Team in Person</vt:lpstr>
      <vt:lpstr>Das Team in Person </vt:lpstr>
      <vt:lpstr>Finanzierung</vt:lpstr>
      <vt:lpstr>Zusammenfassung</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Unsere Ortsgruppe</dc:title>
  <dc:creator>eberhardna69118</dc:creator>
  <cp:lastModifiedBy>eberhardna69118</cp:lastModifiedBy>
  <cp:revision>2</cp:revision>
  <dcterms:created xsi:type="dcterms:W3CDTF">2022-12-13T12:50:11Z</dcterms:created>
  <dcterms:modified xsi:type="dcterms:W3CDTF">2022-12-13T15:23:44Z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